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Cardo"/>
      <p:regular r:id="rId17"/>
      <p:bold r:id="rId18"/>
      <p:italic r:id="rId19"/>
    </p:embeddedFont>
    <p:embeddedFont>
      <p:font typeface="Bebas Neue"/>
      <p:regular r:id="rId20"/>
    </p:embeddedFont>
    <p:embeddedFont>
      <p:font typeface="Josefin Sans"/>
      <p:regular r:id="rId21"/>
      <p:bold r:id="rId22"/>
      <p:italic r:id="rId23"/>
      <p:boldItalic r:id="rId24"/>
    </p:embeddedFont>
    <p:embeddedFont>
      <p:font typeface="Quicksan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17B5AC-D1E8-45FC-832B-914641ED837C}">
  <a:tblStyle styleId="{BF17B5AC-D1E8-45FC-832B-914641ED83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BebasNeue-regular.fntdata"/><Relationship Id="rId22" Type="http://schemas.openxmlformats.org/officeDocument/2006/relationships/font" Target="fonts/JosefinSans-bold.fntdata"/><Relationship Id="rId21" Type="http://schemas.openxmlformats.org/officeDocument/2006/relationships/font" Target="fonts/JosefinSans-regular.fntdata"/><Relationship Id="rId24" Type="http://schemas.openxmlformats.org/officeDocument/2006/relationships/font" Target="fonts/JosefinSans-boldItalic.fntdata"/><Relationship Id="rId23" Type="http://schemas.openxmlformats.org/officeDocument/2006/relationships/font" Target="fonts/Josefin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icksand-bold.fntdata"/><Relationship Id="rId25" Type="http://schemas.openxmlformats.org/officeDocument/2006/relationships/font" Target="fonts/Quicksan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ardo-regular.fntdata"/><Relationship Id="rId16" Type="http://schemas.openxmlformats.org/officeDocument/2006/relationships/slide" Target="slides/slide11.xml"/><Relationship Id="rId19" Type="http://schemas.openxmlformats.org/officeDocument/2006/relationships/font" Target="fonts/Cardo-italic.fntdata"/><Relationship Id="rId18" Type="http://schemas.openxmlformats.org/officeDocument/2006/relationships/font" Target="fonts/Card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6c1c3b07f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6c1c3b07f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50bf5a82e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50bf5a82e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50bf5a82e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50bf5a82e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50be2d79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50be2d79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50be2d792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50be2d792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50be2d792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50be2d792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50be2d792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50be2d792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50be2d792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50be2d792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50be2d7928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50be2d7928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50bf5a82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50bf5a82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50bf5a82e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50bf5a82e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a:alphaModFix amt="48000"/>
            </a:blip>
            <a:stretch>
              <a:fillRect/>
            </a:stretch>
          </p:blipFill>
          <p:spPr>
            <a:xfrm>
              <a:off x="8" y="0"/>
              <a:ext cx="7717135" cy="5143501"/>
            </a:xfrm>
            <a:prstGeom prst="rect">
              <a:avLst/>
            </a:prstGeom>
            <a:noFill/>
            <a:ln>
              <a:noFill/>
            </a:ln>
          </p:spPr>
        </p:pic>
      </p:grpSp>
      <p:sp>
        <p:nvSpPr>
          <p:cNvPr id="13" name="Google Shape;13;p2"/>
          <p:cNvSpPr txBox="1"/>
          <p:nvPr>
            <p:ph type="ctrTitle"/>
          </p:nvPr>
        </p:nvSpPr>
        <p:spPr>
          <a:xfrm>
            <a:off x="1669825" y="1238850"/>
            <a:ext cx="5804400" cy="18819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a:off x="2392500" y="3504354"/>
            <a:ext cx="4359000" cy="40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pic>
        <p:nvPicPr>
          <p:cNvPr id="64" name="Google Shape;64;p1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a:alphaModFix amt="48000"/>
          </a:blip>
          <a:stretch>
            <a:fillRect/>
          </a:stretch>
        </p:blipFill>
        <p:spPr>
          <a:xfrm rot="4861616">
            <a:off x="2643919" y="-1295605"/>
            <a:ext cx="3574490" cy="7570357"/>
          </a:xfrm>
          <a:prstGeom prst="rect">
            <a:avLst/>
          </a:prstGeom>
          <a:noFill/>
          <a:ln>
            <a:noFill/>
          </a:ln>
        </p:spPr>
      </p:pic>
      <p:sp>
        <p:nvSpPr>
          <p:cNvPr id="66" name="Google Shape;66;p11"/>
          <p:cNvSpPr txBox="1"/>
          <p:nvPr>
            <p:ph hasCustomPrompt="1" type="title"/>
          </p:nvPr>
        </p:nvSpPr>
        <p:spPr>
          <a:xfrm>
            <a:off x="1284000" y="1468850"/>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7" name="Google Shape;67;p11"/>
          <p:cNvSpPr txBox="1"/>
          <p:nvPr>
            <p:ph idx="1" type="subTitle"/>
          </p:nvPr>
        </p:nvSpPr>
        <p:spPr>
          <a:xfrm>
            <a:off x="1284000" y="3553300"/>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9" name="Shape 69"/>
        <p:cNvGrpSpPr/>
        <p:nvPr/>
      </p:nvGrpSpPr>
      <p:grpSpPr>
        <a:xfrm>
          <a:off x="0" y="0"/>
          <a:ext cx="0" cy="0"/>
          <a:chOff x="0" y="0"/>
          <a:chExt cx="0" cy="0"/>
        </a:xfrm>
      </p:grpSpPr>
      <p:pic>
        <p:nvPicPr>
          <p:cNvPr id="70" name="Google Shape;70;p1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71"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p:nvPr>
            <p:ph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3"/>
          <p:cNvSpPr txBox="1"/>
          <p:nvPr>
            <p:ph idx="2" type="title"/>
          </p:nvPr>
        </p:nvSpPr>
        <p:spPr>
          <a:xfrm>
            <a:off x="7200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3"/>
          <p:cNvSpPr txBox="1"/>
          <p:nvPr>
            <p:ph hasCustomPrompt="1" idx="3" type="title"/>
          </p:nvPr>
        </p:nvSpPr>
        <p:spPr>
          <a:xfrm>
            <a:off x="12505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idx="1" type="subTitle"/>
          </p:nvPr>
        </p:nvSpPr>
        <p:spPr>
          <a:xfrm>
            <a:off x="7200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p:nvPr>
            <p:ph idx="4" type="title"/>
          </p:nvPr>
        </p:nvSpPr>
        <p:spPr>
          <a:xfrm>
            <a:off x="34038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3"/>
          <p:cNvSpPr txBox="1"/>
          <p:nvPr>
            <p:ph hasCustomPrompt="1" idx="5" type="title"/>
          </p:nvPr>
        </p:nvSpPr>
        <p:spPr>
          <a:xfrm>
            <a:off x="39343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6" type="subTitle"/>
          </p:nvPr>
        </p:nvSpPr>
        <p:spPr>
          <a:xfrm>
            <a:off x="34038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idx="7" type="title"/>
          </p:nvPr>
        </p:nvSpPr>
        <p:spPr>
          <a:xfrm>
            <a:off x="60876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8" type="title"/>
          </p:nvPr>
        </p:nvSpPr>
        <p:spPr>
          <a:xfrm>
            <a:off x="66181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9" type="subTitle"/>
          </p:nvPr>
        </p:nvSpPr>
        <p:spPr>
          <a:xfrm>
            <a:off x="60876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13" type="title"/>
          </p:nvPr>
        </p:nvSpPr>
        <p:spPr>
          <a:xfrm>
            <a:off x="7200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14" type="title"/>
          </p:nvPr>
        </p:nvSpPr>
        <p:spPr>
          <a:xfrm>
            <a:off x="12505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15" type="subTitle"/>
          </p:nvPr>
        </p:nvSpPr>
        <p:spPr>
          <a:xfrm>
            <a:off x="7200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16" type="title"/>
          </p:nvPr>
        </p:nvSpPr>
        <p:spPr>
          <a:xfrm>
            <a:off x="34038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17" type="title"/>
          </p:nvPr>
        </p:nvSpPr>
        <p:spPr>
          <a:xfrm>
            <a:off x="39343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18" type="subTitle"/>
          </p:nvPr>
        </p:nvSpPr>
        <p:spPr>
          <a:xfrm>
            <a:off x="34038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19" type="title"/>
          </p:nvPr>
        </p:nvSpPr>
        <p:spPr>
          <a:xfrm>
            <a:off x="60876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20" type="title"/>
          </p:nvPr>
        </p:nvSpPr>
        <p:spPr>
          <a:xfrm>
            <a:off x="66181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21" type="subTitle"/>
          </p:nvPr>
        </p:nvSpPr>
        <p:spPr>
          <a:xfrm>
            <a:off x="60876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93" name="Shape 93"/>
        <p:cNvGrpSpPr/>
        <p:nvPr/>
      </p:nvGrpSpPr>
      <p:grpSpPr>
        <a:xfrm>
          <a:off x="0" y="0"/>
          <a:ext cx="0" cy="0"/>
          <a:chOff x="0" y="0"/>
          <a:chExt cx="0" cy="0"/>
        </a:xfrm>
      </p:grpSpPr>
      <p:pic>
        <p:nvPicPr>
          <p:cNvPr id="94" name="Google Shape;94;p1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95" name="Google Shape;95;p14"/>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p:txBody>
      </p:sp>
      <p:grpSp>
        <p:nvGrpSpPr>
          <p:cNvPr id="96" name="Google Shape;96;p14"/>
          <p:cNvGrpSpPr/>
          <p:nvPr/>
        </p:nvGrpSpPr>
        <p:grpSpPr>
          <a:xfrm>
            <a:off x="0" y="-805349"/>
            <a:ext cx="9763800" cy="7934649"/>
            <a:chOff x="0" y="-805349"/>
            <a:chExt cx="9763800" cy="7934649"/>
          </a:xfrm>
        </p:grpSpPr>
        <p:pic>
          <p:nvPicPr>
            <p:cNvPr id="97" name="Google Shape;97;p14"/>
            <p:cNvPicPr preferRelativeResize="0"/>
            <p:nvPr/>
          </p:nvPicPr>
          <p:blipFill>
            <a:blip r:embed="rId3">
              <a:alphaModFix amt="21000"/>
            </a:blip>
            <a:stretch>
              <a:fillRect/>
            </a:stretch>
          </p:blipFill>
          <p:spPr>
            <a:xfrm rot="-5400000">
              <a:off x="-2349749" y="2349750"/>
              <a:ext cx="7129298" cy="2429801"/>
            </a:xfrm>
            <a:prstGeom prst="rect">
              <a:avLst/>
            </a:prstGeom>
            <a:noFill/>
            <a:ln>
              <a:noFill/>
            </a:ln>
          </p:spPr>
        </p:pic>
        <p:pic>
          <p:nvPicPr>
            <p:cNvPr id="98" name="Google Shape;98;p14"/>
            <p:cNvPicPr preferRelativeResize="0"/>
            <p:nvPr/>
          </p:nvPicPr>
          <p:blipFill>
            <a:blip r:embed="rId4">
              <a:alphaModFix amt="40000"/>
            </a:blip>
            <a:stretch>
              <a:fillRect/>
            </a:stretch>
          </p:blipFill>
          <p:spPr>
            <a:xfrm>
              <a:off x="7439551" y="-805349"/>
              <a:ext cx="2324250" cy="2294753"/>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99" name="Shape 99"/>
        <p:cNvGrpSpPr/>
        <p:nvPr/>
      </p:nvGrpSpPr>
      <p:grpSpPr>
        <a:xfrm>
          <a:off x="0" y="0"/>
          <a:ext cx="0" cy="0"/>
          <a:chOff x="0" y="0"/>
          <a:chExt cx="0" cy="0"/>
        </a:xfrm>
      </p:grpSpPr>
      <p:pic>
        <p:nvPicPr>
          <p:cNvPr id="100" name="Google Shape;100;p15"/>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01" name="Google Shape;101;p15"/>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pic>
        <p:nvPicPr>
          <p:cNvPr id="102" name="Google Shape;102;p15"/>
          <p:cNvPicPr preferRelativeResize="0"/>
          <p:nvPr/>
        </p:nvPicPr>
        <p:blipFill>
          <a:blip r:embed="rId3">
            <a:alphaModFix amt="60000"/>
          </a:blip>
          <a:stretch>
            <a:fillRect/>
          </a:stretch>
        </p:blipFill>
        <p:spPr>
          <a:xfrm>
            <a:off x="-1029327" y="3181250"/>
            <a:ext cx="2881223" cy="2929874"/>
          </a:xfrm>
          <a:prstGeom prst="rect">
            <a:avLst/>
          </a:prstGeom>
          <a:noFill/>
          <a:ln>
            <a:noFill/>
          </a:ln>
        </p:spPr>
      </p:pic>
      <p:pic>
        <p:nvPicPr>
          <p:cNvPr id="103" name="Google Shape;103;p15"/>
          <p:cNvPicPr preferRelativeResize="0"/>
          <p:nvPr/>
        </p:nvPicPr>
        <p:blipFill>
          <a:blip r:embed="rId4">
            <a:alphaModFix/>
          </a:blip>
          <a:stretch>
            <a:fillRect/>
          </a:stretch>
        </p:blipFill>
        <p:spPr>
          <a:xfrm rot="9116214">
            <a:off x="7511526" y="565727"/>
            <a:ext cx="2981601" cy="401204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6" name="Google Shape;106;p16"/>
          <p:cNvGrpSpPr/>
          <p:nvPr/>
        </p:nvGrpSpPr>
        <p:grpSpPr>
          <a:xfrm>
            <a:off x="-576577" y="-1474725"/>
            <a:ext cx="10363825" cy="2929874"/>
            <a:chOff x="-576577" y="-1227375"/>
            <a:chExt cx="10363825" cy="2929874"/>
          </a:xfrm>
        </p:grpSpPr>
        <p:pic>
          <p:nvPicPr>
            <p:cNvPr id="107" name="Google Shape;107;p16"/>
            <p:cNvPicPr preferRelativeResize="0"/>
            <p:nvPr/>
          </p:nvPicPr>
          <p:blipFill>
            <a:blip r:embed="rId3">
              <a:alphaModFix amt="52000"/>
            </a:blip>
            <a:stretch>
              <a:fillRect/>
            </a:stretch>
          </p:blipFill>
          <p:spPr>
            <a:xfrm flipH="1">
              <a:off x="7474223" y="-1184322"/>
              <a:ext cx="2313025" cy="2519726"/>
            </a:xfrm>
            <a:prstGeom prst="rect">
              <a:avLst/>
            </a:prstGeom>
            <a:noFill/>
            <a:ln>
              <a:noFill/>
            </a:ln>
          </p:spPr>
        </p:pic>
        <p:pic>
          <p:nvPicPr>
            <p:cNvPr id="108" name="Google Shape;108;p16"/>
            <p:cNvPicPr preferRelativeResize="0"/>
            <p:nvPr/>
          </p:nvPicPr>
          <p:blipFill>
            <a:blip r:embed="rId4">
              <a:alphaModFix amt="57000"/>
            </a:blip>
            <a:stretch>
              <a:fillRect/>
            </a:stretch>
          </p:blipFill>
          <p:spPr>
            <a:xfrm>
              <a:off x="-576577" y="-1227375"/>
              <a:ext cx="2881223" cy="2929874"/>
            </a:xfrm>
            <a:prstGeom prst="rect">
              <a:avLst/>
            </a:prstGeom>
            <a:noFill/>
            <a:ln>
              <a:noFill/>
            </a:ln>
          </p:spPr>
        </p:pic>
      </p:grpSp>
      <p:sp>
        <p:nvSpPr>
          <p:cNvPr id="109" name="Google Shape;109;p16"/>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110" name="Shape 110"/>
        <p:cNvGrpSpPr/>
        <p:nvPr/>
      </p:nvGrpSpPr>
      <p:grpSpPr>
        <a:xfrm>
          <a:off x="0" y="0"/>
          <a:ext cx="0" cy="0"/>
          <a:chOff x="0" y="0"/>
          <a:chExt cx="0" cy="0"/>
        </a:xfrm>
      </p:grpSpPr>
      <p:pic>
        <p:nvPicPr>
          <p:cNvPr id="111" name="Google Shape;111;p17"/>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12" name="Google Shape;112;p17"/>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13" name="Google Shape;113;p17"/>
          <p:cNvGrpSpPr/>
          <p:nvPr/>
        </p:nvGrpSpPr>
        <p:grpSpPr>
          <a:xfrm>
            <a:off x="-1846500" y="-1386399"/>
            <a:ext cx="11304528" cy="8107960"/>
            <a:chOff x="-1846500" y="-1386399"/>
            <a:chExt cx="11304528" cy="8107960"/>
          </a:xfrm>
        </p:grpSpPr>
        <p:pic>
          <p:nvPicPr>
            <p:cNvPr id="114" name="Google Shape;114;p17"/>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115" name="Google Shape;115;p17"/>
            <p:cNvPicPr preferRelativeResize="0"/>
            <p:nvPr/>
          </p:nvPicPr>
          <p:blipFill>
            <a:blip r:embed="rId4">
              <a:alphaModFix amt="47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18" name="Google Shape;118;p18"/>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19" name="Google Shape;119;p18"/>
          <p:cNvGrpSpPr/>
          <p:nvPr/>
        </p:nvGrpSpPr>
        <p:grpSpPr>
          <a:xfrm>
            <a:off x="-2260370" y="-3743099"/>
            <a:ext cx="14611870" cy="7885148"/>
            <a:chOff x="-2459845" y="-4046299"/>
            <a:chExt cx="14611870" cy="7885148"/>
          </a:xfrm>
        </p:grpSpPr>
        <p:pic>
          <p:nvPicPr>
            <p:cNvPr id="120" name="Google Shape;120;p18"/>
            <p:cNvPicPr preferRelativeResize="0"/>
            <p:nvPr/>
          </p:nvPicPr>
          <p:blipFill>
            <a:blip r:embed="rId3">
              <a:alphaModFix amt="32000"/>
            </a:blip>
            <a:stretch>
              <a:fillRect/>
            </a:stretch>
          </p:blipFill>
          <p:spPr>
            <a:xfrm rot="-10558877">
              <a:off x="-2298947" y="-1597926"/>
              <a:ext cx="3030302" cy="4698000"/>
            </a:xfrm>
            <a:prstGeom prst="rect">
              <a:avLst/>
            </a:prstGeom>
            <a:noFill/>
            <a:ln>
              <a:noFill/>
            </a:ln>
          </p:spPr>
        </p:pic>
        <p:pic>
          <p:nvPicPr>
            <p:cNvPr id="121" name="Google Shape;121;p18"/>
            <p:cNvPicPr preferRelativeResize="0"/>
            <p:nvPr/>
          </p:nvPicPr>
          <p:blipFill>
            <a:blip r:embed="rId4">
              <a:alphaModFix amt="50000"/>
            </a:blip>
            <a:stretch>
              <a:fillRect/>
            </a:stretch>
          </p:blipFill>
          <p:spPr>
            <a:xfrm>
              <a:off x="8428901" y="-4046299"/>
              <a:ext cx="3723124" cy="788514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_1_1_1_1">
    <p:spTree>
      <p:nvGrpSpPr>
        <p:cNvPr id="122" name="Shape 122"/>
        <p:cNvGrpSpPr/>
        <p:nvPr/>
      </p:nvGrpSpPr>
      <p:grpSpPr>
        <a:xfrm>
          <a:off x="0" y="0"/>
          <a:ext cx="0" cy="0"/>
          <a:chOff x="0" y="0"/>
          <a:chExt cx="0" cy="0"/>
        </a:xfrm>
      </p:grpSpPr>
      <p:pic>
        <p:nvPicPr>
          <p:cNvPr id="123" name="Google Shape;123;p19"/>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24" name="Google Shape;124;p19"/>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27" name="Google Shape;127;p20"/>
          <p:cNvSpPr txBox="1"/>
          <p:nvPr>
            <p:ph type="title"/>
          </p:nvPr>
        </p:nvSpPr>
        <p:spPr>
          <a:xfrm>
            <a:off x="2478750" y="1619275"/>
            <a:ext cx="2768400" cy="111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8" name="Google Shape;128;p20"/>
          <p:cNvSpPr txBox="1"/>
          <p:nvPr>
            <p:ph hasCustomPrompt="1" idx="2" type="title"/>
          </p:nvPr>
        </p:nvSpPr>
        <p:spPr>
          <a:xfrm>
            <a:off x="715088" y="1436713"/>
            <a:ext cx="2112300" cy="1413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29" name="Google Shape;129;p20"/>
          <p:cNvSpPr txBox="1"/>
          <p:nvPr>
            <p:ph idx="1" type="subTitle"/>
          </p:nvPr>
        </p:nvSpPr>
        <p:spPr>
          <a:xfrm>
            <a:off x="2478750" y="2993386"/>
            <a:ext cx="2768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30" name="Google Shape;130;p20"/>
          <p:cNvPicPr preferRelativeResize="0"/>
          <p:nvPr/>
        </p:nvPicPr>
        <p:blipFill>
          <a:blip r:embed="rId3">
            <a:alphaModFix amt="30000"/>
          </a:blip>
          <a:stretch>
            <a:fillRect/>
          </a:stretch>
        </p:blipFill>
        <p:spPr>
          <a:xfrm>
            <a:off x="0" y="-5"/>
            <a:ext cx="9144003" cy="3116462"/>
          </a:xfrm>
          <a:prstGeom prst="rect">
            <a:avLst/>
          </a:prstGeom>
          <a:noFill/>
          <a:ln>
            <a:noFill/>
          </a:ln>
        </p:spPr>
      </p:pic>
      <p:pic>
        <p:nvPicPr>
          <p:cNvPr id="131" name="Google Shape;131;p20"/>
          <p:cNvPicPr preferRelativeResize="0"/>
          <p:nvPr/>
        </p:nvPicPr>
        <p:blipFill>
          <a:blip r:embed="rId4">
            <a:alphaModFix amt="49000"/>
          </a:blip>
          <a:stretch>
            <a:fillRect/>
          </a:stretch>
        </p:blipFill>
        <p:spPr>
          <a:xfrm flipH="1" rot="5400000">
            <a:off x="6321149" y="2509026"/>
            <a:ext cx="2028050" cy="42951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a:alphaModFix amt="30000"/>
          </a:blip>
          <a:stretch>
            <a:fillRect/>
          </a:stretch>
        </p:blipFill>
        <p:spPr>
          <a:xfrm>
            <a:off x="0" y="-431300"/>
            <a:ext cx="9144003" cy="6098975"/>
          </a:xfrm>
          <a:prstGeom prst="rect">
            <a:avLst/>
          </a:prstGeom>
          <a:noFill/>
          <a:ln>
            <a:noFill/>
          </a:ln>
        </p:spPr>
      </p:pic>
      <p:sp>
        <p:nvSpPr>
          <p:cNvPr id="18" name="Google Shape;18;p3"/>
          <p:cNvSpPr txBox="1"/>
          <p:nvPr>
            <p:ph type="title"/>
          </p:nvPr>
        </p:nvSpPr>
        <p:spPr>
          <a:xfrm>
            <a:off x="3187850" y="2102909"/>
            <a:ext cx="2768400" cy="111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hasCustomPrompt="1" idx="2" type="title"/>
          </p:nvPr>
        </p:nvSpPr>
        <p:spPr>
          <a:xfrm>
            <a:off x="3187800" y="929450"/>
            <a:ext cx="2768400" cy="107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3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3187850" y="3475316"/>
            <a:ext cx="27684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34" name="Google Shape;134;p21"/>
          <p:cNvPicPr preferRelativeResize="0"/>
          <p:nvPr/>
        </p:nvPicPr>
        <p:blipFill>
          <a:blip r:embed="rId3">
            <a:alphaModFix amt="30000"/>
          </a:blip>
          <a:stretch>
            <a:fillRect/>
          </a:stretch>
        </p:blipFill>
        <p:spPr>
          <a:xfrm>
            <a:off x="0" y="-7"/>
            <a:ext cx="9144003" cy="6094507"/>
          </a:xfrm>
          <a:prstGeom prst="rect">
            <a:avLst/>
          </a:prstGeom>
          <a:noFill/>
          <a:ln>
            <a:noFill/>
          </a:ln>
        </p:spPr>
      </p:pic>
      <p:pic>
        <p:nvPicPr>
          <p:cNvPr id="135" name="Google Shape;135;p21"/>
          <p:cNvPicPr preferRelativeResize="0"/>
          <p:nvPr/>
        </p:nvPicPr>
        <p:blipFill>
          <a:blip r:embed="rId4">
            <a:alphaModFix amt="44000"/>
          </a:blip>
          <a:stretch>
            <a:fillRect/>
          </a:stretch>
        </p:blipFill>
        <p:spPr>
          <a:xfrm>
            <a:off x="-844998" y="-1237050"/>
            <a:ext cx="4705600" cy="4785050"/>
          </a:xfrm>
          <a:prstGeom prst="rect">
            <a:avLst/>
          </a:prstGeom>
          <a:noFill/>
          <a:ln>
            <a:noFill/>
          </a:ln>
        </p:spPr>
      </p:pic>
      <p:sp>
        <p:nvSpPr>
          <p:cNvPr id="136" name="Google Shape;136;p21"/>
          <p:cNvSpPr txBox="1"/>
          <p:nvPr>
            <p:ph type="title"/>
          </p:nvPr>
        </p:nvSpPr>
        <p:spPr>
          <a:xfrm>
            <a:off x="3739220" y="1850495"/>
            <a:ext cx="2971800" cy="111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21"/>
          <p:cNvSpPr txBox="1"/>
          <p:nvPr>
            <p:ph hasCustomPrompt="1" idx="2" type="title"/>
          </p:nvPr>
        </p:nvSpPr>
        <p:spPr>
          <a:xfrm>
            <a:off x="6598302" y="1869550"/>
            <a:ext cx="1830600" cy="107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38" name="Google Shape;138;p21"/>
          <p:cNvSpPr txBox="1"/>
          <p:nvPr>
            <p:ph idx="1" type="subTitle"/>
          </p:nvPr>
        </p:nvSpPr>
        <p:spPr>
          <a:xfrm>
            <a:off x="3744220" y="3192962"/>
            <a:ext cx="2971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41" name="Google Shape;141;p22"/>
          <p:cNvPicPr preferRelativeResize="0"/>
          <p:nvPr/>
        </p:nvPicPr>
        <p:blipFill>
          <a:blip r:embed="rId3">
            <a:alphaModFix amt="30000"/>
          </a:blip>
          <a:stretch>
            <a:fillRect/>
          </a:stretch>
        </p:blipFill>
        <p:spPr>
          <a:xfrm>
            <a:off x="0" y="-947289"/>
            <a:ext cx="9144003" cy="6098978"/>
          </a:xfrm>
          <a:prstGeom prst="rect">
            <a:avLst/>
          </a:prstGeom>
          <a:noFill/>
          <a:ln>
            <a:noFill/>
          </a:ln>
        </p:spPr>
      </p:pic>
      <p:grpSp>
        <p:nvGrpSpPr>
          <p:cNvPr id="142" name="Google Shape;142;p22"/>
          <p:cNvGrpSpPr/>
          <p:nvPr/>
        </p:nvGrpSpPr>
        <p:grpSpPr>
          <a:xfrm>
            <a:off x="7353187" y="285158"/>
            <a:ext cx="1435761" cy="1460042"/>
            <a:chOff x="557362" y="374583"/>
            <a:chExt cx="1435761" cy="1460042"/>
          </a:xfrm>
        </p:grpSpPr>
        <p:pic>
          <p:nvPicPr>
            <p:cNvPr id="143" name="Google Shape;143;p22"/>
            <p:cNvPicPr preferRelativeResize="0"/>
            <p:nvPr/>
          </p:nvPicPr>
          <p:blipFill>
            <a:blip r:embed="rId4">
              <a:alphaModFix amt="49000"/>
            </a:blip>
            <a:stretch>
              <a:fillRect/>
            </a:stretch>
          </p:blipFill>
          <p:spPr>
            <a:xfrm>
              <a:off x="715100" y="535000"/>
              <a:ext cx="1278024" cy="1299625"/>
            </a:xfrm>
            <a:prstGeom prst="rect">
              <a:avLst/>
            </a:prstGeom>
            <a:noFill/>
            <a:ln>
              <a:noFill/>
            </a:ln>
          </p:spPr>
        </p:pic>
        <p:pic>
          <p:nvPicPr>
            <p:cNvPr id="144" name="Google Shape;144;p22"/>
            <p:cNvPicPr preferRelativeResize="0"/>
            <p:nvPr/>
          </p:nvPicPr>
          <p:blipFill>
            <a:blip r:embed="rId4">
              <a:alphaModFix amt="44000"/>
            </a:blip>
            <a:stretch>
              <a:fillRect/>
            </a:stretch>
          </p:blipFill>
          <p:spPr>
            <a:xfrm flipH="1">
              <a:off x="557362" y="374583"/>
              <a:ext cx="315473" cy="320824"/>
            </a:xfrm>
            <a:prstGeom prst="rect">
              <a:avLst/>
            </a:prstGeom>
            <a:noFill/>
            <a:ln>
              <a:noFill/>
            </a:ln>
          </p:spPr>
        </p:pic>
      </p:grpSp>
      <p:sp>
        <p:nvSpPr>
          <p:cNvPr id="145" name="Google Shape;145;p22"/>
          <p:cNvSpPr txBox="1"/>
          <p:nvPr>
            <p:ph type="title"/>
          </p:nvPr>
        </p:nvSpPr>
        <p:spPr>
          <a:xfrm>
            <a:off x="2655850" y="2390825"/>
            <a:ext cx="3832200" cy="111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6" name="Google Shape;146;p22"/>
          <p:cNvSpPr txBox="1"/>
          <p:nvPr>
            <p:ph hasCustomPrompt="1" idx="2" type="title"/>
          </p:nvPr>
        </p:nvSpPr>
        <p:spPr>
          <a:xfrm>
            <a:off x="2996550" y="1059600"/>
            <a:ext cx="3150900" cy="107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7" name="Google Shape;147;p22"/>
          <p:cNvSpPr txBox="1"/>
          <p:nvPr>
            <p:ph idx="1" type="subTitle"/>
          </p:nvPr>
        </p:nvSpPr>
        <p:spPr>
          <a:xfrm>
            <a:off x="3187800" y="3522900"/>
            <a:ext cx="27684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50" name="Google Shape;150;p23"/>
          <p:cNvPicPr preferRelativeResize="0"/>
          <p:nvPr/>
        </p:nvPicPr>
        <p:blipFill>
          <a:blip r:embed="rId3">
            <a:alphaModFix amt="30000"/>
          </a:blip>
          <a:stretch>
            <a:fillRect/>
          </a:stretch>
        </p:blipFill>
        <p:spPr>
          <a:xfrm rot="10800000">
            <a:off x="0" y="-431300"/>
            <a:ext cx="9144003" cy="6098975"/>
          </a:xfrm>
          <a:prstGeom prst="rect">
            <a:avLst/>
          </a:prstGeom>
          <a:noFill/>
          <a:ln>
            <a:noFill/>
          </a:ln>
        </p:spPr>
      </p:pic>
      <p:sp>
        <p:nvSpPr>
          <p:cNvPr id="151" name="Google Shape;151;p23"/>
          <p:cNvSpPr txBox="1"/>
          <p:nvPr>
            <p:ph type="title"/>
          </p:nvPr>
        </p:nvSpPr>
        <p:spPr>
          <a:xfrm>
            <a:off x="3992510" y="1565802"/>
            <a:ext cx="3832200" cy="111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2" name="Google Shape;152;p23"/>
          <p:cNvSpPr txBox="1"/>
          <p:nvPr>
            <p:ph hasCustomPrompt="1" idx="2" type="title"/>
          </p:nvPr>
        </p:nvSpPr>
        <p:spPr>
          <a:xfrm>
            <a:off x="2265764" y="1514510"/>
            <a:ext cx="3150900" cy="1079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3" name="Google Shape;153;p23"/>
          <p:cNvSpPr txBox="1"/>
          <p:nvPr>
            <p:ph idx="1" type="subTitle"/>
          </p:nvPr>
        </p:nvSpPr>
        <p:spPr>
          <a:xfrm>
            <a:off x="3992510" y="2929678"/>
            <a:ext cx="2768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_1_1_1_1">
    <p:spTree>
      <p:nvGrpSpPr>
        <p:cNvPr id="154" name="Shape 154"/>
        <p:cNvGrpSpPr/>
        <p:nvPr/>
      </p:nvGrpSpPr>
      <p:grpSpPr>
        <a:xfrm>
          <a:off x="0" y="0"/>
          <a:ext cx="0" cy="0"/>
          <a:chOff x="0" y="0"/>
          <a:chExt cx="0" cy="0"/>
        </a:xfrm>
      </p:grpSpPr>
      <p:pic>
        <p:nvPicPr>
          <p:cNvPr id="155" name="Google Shape;155;p24"/>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56" name="Google Shape;156;p24"/>
          <p:cNvGrpSpPr/>
          <p:nvPr/>
        </p:nvGrpSpPr>
        <p:grpSpPr>
          <a:xfrm>
            <a:off x="-663524" y="-279925"/>
            <a:ext cx="5639853" cy="7085221"/>
            <a:chOff x="-663524" y="-279925"/>
            <a:chExt cx="5639853" cy="7085221"/>
          </a:xfrm>
        </p:grpSpPr>
        <p:pic>
          <p:nvPicPr>
            <p:cNvPr id="157" name="Google Shape;157;p24"/>
            <p:cNvPicPr preferRelativeResize="0"/>
            <p:nvPr/>
          </p:nvPicPr>
          <p:blipFill>
            <a:blip r:embed="rId3">
              <a:alphaModFix amt="26000"/>
            </a:blip>
            <a:stretch>
              <a:fillRect/>
            </a:stretch>
          </p:blipFill>
          <p:spPr>
            <a:xfrm flipH="1" rot="8851044">
              <a:off x="905324" y="1640501"/>
              <a:ext cx="3042426" cy="4716799"/>
            </a:xfrm>
            <a:prstGeom prst="rect">
              <a:avLst/>
            </a:prstGeom>
            <a:noFill/>
            <a:ln>
              <a:noFill/>
            </a:ln>
          </p:spPr>
        </p:pic>
        <p:pic>
          <p:nvPicPr>
            <p:cNvPr id="158" name="Google Shape;158;p24"/>
            <p:cNvPicPr preferRelativeResize="0"/>
            <p:nvPr/>
          </p:nvPicPr>
          <p:blipFill>
            <a:blip r:embed="rId4">
              <a:alphaModFix amt="37000"/>
            </a:blip>
            <a:stretch>
              <a:fillRect/>
            </a:stretch>
          </p:blipFill>
          <p:spPr>
            <a:xfrm>
              <a:off x="1578325" y="-229924"/>
              <a:ext cx="660099" cy="671252"/>
            </a:xfrm>
            <a:prstGeom prst="rect">
              <a:avLst/>
            </a:prstGeom>
            <a:noFill/>
            <a:ln>
              <a:noFill/>
            </a:ln>
          </p:spPr>
        </p:pic>
        <p:pic>
          <p:nvPicPr>
            <p:cNvPr id="159" name="Google Shape;159;p24"/>
            <p:cNvPicPr preferRelativeResize="0"/>
            <p:nvPr/>
          </p:nvPicPr>
          <p:blipFill>
            <a:blip r:embed="rId4">
              <a:alphaModFix amt="33000"/>
            </a:blip>
            <a:stretch>
              <a:fillRect/>
            </a:stretch>
          </p:blipFill>
          <p:spPr>
            <a:xfrm flipH="1">
              <a:off x="-663524" y="-279925"/>
              <a:ext cx="1947024" cy="1980027"/>
            </a:xfrm>
            <a:prstGeom prst="rect">
              <a:avLst/>
            </a:prstGeom>
            <a:noFill/>
            <a:ln>
              <a:noFill/>
            </a:ln>
          </p:spPr>
        </p:pic>
      </p:grpSp>
      <p:sp>
        <p:nvSpPr>
          <p:cNvPr id="160" name="Google Shape;160;p24"/>
          <p:cNvSpPr txBox="1"/>
          <p:nvPr>
            <p:ph type="title"/>
          </p:nvPr>
        </p:nvSpPr>
        <p:spPr>
          <a:xfrm>
            <a:off x="1976457" y="1562421"/>
            <a:ext cx="3150900" cy="111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1" name="Google Shape;161;p24"/>
          <p:cNvSpPr txBox="1"/>
          <p:nvPr>
            <p:ph hasCustomPrompt="1" idx="2" type="title"/>
          </p:nvPr>
        </p:nvSpPr>
        <p:spPr>
          <a:xfrm>
            <a:off x="3748582" y="1549507"/>
            <a:ext cx="3150900" cy="107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2" name="Google Shape;162;p24"/>
          <p:cNvSpPr txBox="1"/>
          <p:nvPr>
            <p:ph idx="1" type="subTitle"/>
          </p:nvPr>
        </p:nvSpPr>
        <p:spPr>
          <a:xfrm>
            <a:off x="2155557" y="2933311"/>
            <a:ext cx="2971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5" name="Google Shape;165;p25"/>
          <p:cNvSpPr txBox="1"/>
          <p:nvPr>
            <p:ph type="title"/>
          </p:nvPr>
        </p:nvSpPr>
        <p:spPr>
          <a:xfrm>
            <a:off x="3865000" y="3575328"/>
            <a:ext cx="4563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6" name="Google Shape;166;p25"/>
          <p:cNvSpPr txBox="1"/>
          <p:nvPr>
            <p:ph idx="1" type="subTitle"/>
          </p:nvPr>
        </p:nvSpPr>
        <p:spPr>
          <a:xfrm>
            <a:off x="2462250" y="1347275"/>
            <a:ext cx="5967000" cy="2077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30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67" name="Google Shape;167;p25"/>
          <p:cNvPicPr preferRelativeResize="0"/>
          <p:nvPr/>
        </p:nvPicPr>
        <p:blipFill>
          <a:blip r:embed="rId3">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8" name="Shape 168"/>
        <p:cNvGrpSpPr/>
        <p:nvPr/>
      </p:nvGrpSpPr>
      <p:grpSpPr>
        <a:xfrm>
          <a:off x="0" y="0"/>
          <a:ext cx="0" cy="0"/>
          <a:chOff x="0" y="0"/>
          <a:chExt cx="0" cy="0"/>
        </a:xfrm>
      </p:grpSpPr>
      <p:pic>
        <p:nvPicPr>
          <p:cNvPr id="169" name="Google Shape;169;p2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70" name="Google Shape;170;p26"/>
          <p:cNvGrpSpPr/>
          <p:nvPr/>
        </p:nvGrpSpPr>
        <p:grpSpPr>
          <a:xfrm>
            <a:off x="-1078051" y="-828301"/>
            <a:ext cx="10800649" cy="6495486"/>
            <a:chOff x="-1078051" y="-828301"/>
            <a:chExt cx="10800649" cy="6495486"/>
          </a:xfrm>
        </p:grpSpPr>
        <p:pic>
          <p:nvPicPr>
            <p:cNvPr id="171" name="Google Shape;171;p26"/>
            <p:cNvPicPr preferRelativeResize="0"/>
            <p:nvPr/>
          </p:nvPicPr>
          <p:blipFill>
            <a:blip r:embed="rId3">
              <a:alphaModFix amt="44000"/>
            </a:blip>
            <a:stretch>
              <a:fillRect/>
            </a:stretch>
          </p:blipFill>
          <p:spPr>
            <a:xfrm rot="4499998">
              <a:off x="517536" y="-1566832"/>
              <a:ext cx="2446178" cy="5180760"/>
            </a:xfrm>
            <a:prstGeom prst="rect">
              <a:avLst/>
            </a:prstGeom>
            <a:noFill/>
            <a:ln>
              <a:noFill/>
            </a:ln>
          </p:spPr>
        </p:pic>
        <p:pic>
          <p:nvPicPr>
            <p:cNvPr id="172" name="Google Shape;172;p26"/>
            <p:cNvPicPr preferRelativeResize="0"/>
            <p:nvPr/>
          </p:nvPicPr>
          <p:blipFill>
            <a:blip r:embed="rId4">
              <a:alphaModFix amt="34000"/>
            </a:blip>
            <a:stretch>
              <a:fillRect/>
            </a:stretch>
          </p:blipFill>
          <p:spPr>
            <a:xfrm rot="4932521">
              <a:off x="7662897" y="3595450"/>
              <a:ext cx="1859885" cy="2026087"/>
            </a:xfrm>
            <a:prstGeom prst="rect">
              <a:avLst/>
            </a:prstGeom>
            <a:noFill/>
            <a:ln>
              <a:noFill/>
            </a:ln>
          </p:spPr>
        </p:pic>
      </p:grpSp>
      <p:sp>
        <p:nvSpPr>
          <p:cNvPr id="173" name="Google Shape;173;p26"/>
          <p:cNvSpPr txBox="1"/>
          <p:nvPr>
            <p:ph idx="1" type="subTitle"/>
          </p:nvPr>
        </p:nvSpPr>
        <p:spPr>
          <a:xfrm>
            <a:off x="720000" y="3603150"/>
            <a:ext cx="2586600" cy="10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6"/>
          <p:cNvSpPr txBox="1"/>
          <p:nvPr>
            <p:ph type="title"/>
          </p:nvPr>
        </p:nvSpPr>
        <p:spPr>
          <a:xfrm>
            <a:off x="720000" y="2328775"/>
            <a:ext cx="2586600" cy="1076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75" name="Shape 175"/>
        <p:cNvGrpSpPr/>
        <p:nvPr/>
      </p:nvGrpSpPr>
      <p:grpSpPr>
        <a:xfrm>
          <a:off x="0" y="0"/>
          <a:ext cx="0" cy="0"/>
          <a:chOff x="0" y="0"/>
          <a:chExt cx="0" cy="0"/>
        </a:xfrm>
      </p:grpSpPr>
      <p:pic>
        <p:nvPicPr>
          <p:cNvPr id="176" name="Google Shape;176;p2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7" name="Google Shape;177;p27"/>
          <p:cNvPicPr preferRelativeResize="0"/>
          <p:nvPr/>
        </p:nvPicPr>
        <p:blipFill>
          <a:blip r:embed="rId3">
            <a:alphaModFix amt="17000"/>
          </a:blip>
          <a:stretch>
            <a:fillRect/>
          </a:stretch>
        </p:blipFill>
        <p:spPr>
          <a:xfrm flipH="1">
            <a:off x="0" y="-5"/>
            <a:ext cx="9144003" cy="3116462"/>
          </a:xfrm>
          <a:prstGeom prst="rect">
            <a:avLst/>
          </a:prstGeom>
          <a:noFill/>
          <a:ln>
            <a:noFill/>
          </a:ln>
        </p:spPr>
      </p:pic>
      <p:sp>
        <p:nvSpPr>
          <p:cNvPr id="178" name="Google Shape;178;p27"/>
          <p:cNvSpPr txBox="1"/>
          <p:nvPr>
            <p:ph idx="1" type="subTitle"/>
          </p:nvPr>
        </p:nvSpPr>
        <p:spPr>
          <a:xfrm>
            <a:off x="715100" y="2935500"/>
            <a:ext cx="3180600" cy="10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7"/>
          <p:cNvSpPr txBox="1"/>
          <p:nvPr>
            <p:ph type="title"/>
          </p:nvPr>
        </p:nvSpPr>
        <p:spPr>
          <a:xfrm>
            <a:off x="715100" y="1341800"/>
            <a:ext cx="3751800" cy="1395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80" name="Shape 180"/>
        <p:cNvGrpSpPr/>
        <p:nvPr/>
      </p:nvGrpSpPr>
      <p:grpSpPr>
        <a:xfrm>
          <a:off x="0" y="0"/>
          <a:ext cx="0" cy="0"/>
          <a:chOff x="0" y="0"/>
          <a:chExt cx="0" cy="0"/>
        </a:xfrm>
      </p:grpSpPr>
      <p:pic>
        <p:nvPicPr>
          <p:cNvPr id="181" name="Google Shape;181;p28"/>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82" name="Google Shape;182;p28"/>
          <p:cNvPicPr preferRelativeResize="0"/>
          <p:nvPr/>
        </p:nvPicPr>
        <p:blipFill>
          <a:blip r:embed="rId3">
            <a:alphaModFix amt="15000"/>
          </a:blip>
          <a:stretch>
            <a:fillRect/>
          </a:stretch>
        </p:blipFill>
        <p:spPr>
          <a:xfrm flipH="1">
            <a:off x="0" y="-5"/>
            <a:ext cx="9144003" cy="3116462"/>
          </a:xfrm>
          <a:prstGeom prst="rect">
            <a:avLst/>
          </a:prstGeom>
          <a:noFill/>
          <a:ln>
            <a:noFill/>
          </a:ln>
        </p:spPr>
      </p:pic>
      <p:sp>
        <p:nvSpPr>
          <p:cNvPr id="183" name="Google Shape;183;p28"/>
          <p:cNvSpPr txBox="1"/>
          <p:nvPr>
            <p:ph idx="1" type="subTitle"/>
          </p:nvPr>
        </p:nvSpPr>
        <p:spPr>
          <a:xfrm>
            <a:off x="4263100" y="2740825"/>
            <a:ext cx="3820800" cy="9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8"/>
          <p:cNvSpPr txBox="1"/>
          <p:nvPr>
            <p:ph type="title"/>
          </p:nvPr>
        </p:nvSpPr>
        <p:spPr>
          <a:xfrm>
            <a:off x="4263100" y="1871650"/>
            <a:ext cx="3820800" cy="659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87" name="Google Shape;187;p29"/>
          <p:cNvPicPr preferRelativeResize="0"/>
          <p:nvPr/>
        </p:nvPicPr>
        <p:blipFill>
          <a:blip r:embed="rId3">
            <a:alphaModFix amt="16000"/>
          </a:blip>
          <a:stretch>
            <a:fillRect/>
          </a:stretch>
        </p:blipFill>
        <p:spPr>
          <a:xfrm flipH="1" rot="10800000">
            <a:off x="0" y="2027045"/>
            <a:ext cx="9144003" cy="3116462"/>
          </a:xfrm>
          <a:prstGeom prst="rect">
            <a:avLst/>
          </a:prstGeom>
          <a:noFill/>
          <a:ln>
            <a:noFill/>
          </a:ln>
        </p:spPr>
      </p:pic>
      <p:sp>
        <p:nvSpPr>
          <p:cNvPr id="188" name="Google Shape;188;p29"/>
          <p:cNvSpPr txBox="1"/>
          <p:nvPr>
            <p:ph idx="1" type="subTitle"/>
          </p:nvPr>
        </p:nvSpPr>
        <p:spPr>
          <a:xfrm>
            <a:off x="715100" y="1274025"/>
            <a:ext cx="7713900" cy="280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189" name="Google Shape;189;p29"/>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190" name="Shape 190"/>
        <p:cNvGrpSpPr/>
        <p:nvPr/>
      </p:nvGrpSpPr>
      <p:grpSpPr>
        <a:xfrm>
          <a:off x="0" y="0"/>
          <a:ext cx="0" cy="0"/>
          <a:chOff x="0" y="0"/>
          <a:chExt cx="0" cy="0"/>
        </a:xfrm>
      </p:grpSpPr>
      <p:pic>
        <p:nvPicPr>
          <p:cNvPr id="191" name="Google Shape;191;p3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92" name="Google Shape;192;p30"/>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3" name="Google Shape;193;p30"/>
          <p:cNvSpPr txBox="1"/>
          <p:nvPr>
            <p:ph idx="1" type="subTitle"/>
          </p:nvPr>
        </p:nvSpPr>
        <p:spPr>
          <a:xfrm>
            <a:off x="715100" y="1175650"/>
            <a:ext cx="4004700" cy="3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194" name="Google Shape;194;p30"/>
          <p:cNvSpPr txBox="1"/>
          <p:nvPr>
            <p:ph idx="2" type="subTitle"/>
          </p:nvPr>
        </p:nvSpPr>
        <p:spPr>
          <a:xfrm>
            <a:off x="4994900" y="1175650"/>
            <a:ext cx="3429000" cy="3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pic>
        <p:nvPicPr>
          <p:cNvPr id="195" name="Google Shape;195;p30"/>
          <p:cNvPicPr preferRelativeResize="0"/>
          <p:nvPr/>
        </p:nvPicPr>
        <p:blipFill>
          <a:blip r:embed="rId3">
            <a:alphaModFix amt="35000"/>
          </a:blip>
          <a:stretch>
            <a:fillRect/>
          </a:stretch>
        </p:blipFill>
        <p:spPr>
          <a:xfrm flipH="1" rot="5400000">
            <a:off x="6321149" y="2509026"/>
            <a:ext cx="2028050" cy="42951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3" name="Google Shape;23;p4"/>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4"/>
          <p:cNvSpPr txBox="1"/>
          <p:nvPr>
            <p:ph idx="1" type="body"/>
          </p:nvPr>
        </p:nvSpPr>
        <p:spPr>
          <a:xfrm>
            <a:off x="720000" y="1192100"/>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Quicksand"/>
              <a:buAutoNum type="arabicPeriod"/>
              <a:defRPr sz="1200">
                <a:solidFill>
                  <a:schemeClr val="dk1"/>
                </a:solidFill>
                <a:latin typeface="Quicksand"/>
                <a:ea typeface="Quicksand"/>
                <a:cs typeface="Quicksand"/>
                <a:sym typeface="Quicksand"/>
              </a:defRPr>
            </a:lvl1pPr>
            <a:lvl2pPr indent="-304800" lvl="1" marL="9144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2pPr>
            <a:lvl3pPr indent="-304800" lvl="2" marL="13716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3pPr>
            <a:lvl4pPr indent="-304800" lvl="3" marL="1828800" rtl="0">
              <a:lnSpc>
                <a:spcPct val="115000"/>
              </a:lnSpc>
              <a:spcBef>
                <a:spcPts val="0"/>
              </a:spcBef>
              <a:spcAft>
                <a:spcPts val="0"/>
              </a:spcAft>
              <a:buClr>
                <a:schemeClr val="dk1"/>
              </a:buClr>
              <a:buSzPts val="1200"/>
              <a:buFont typeface="Quicksand"/>
              <a:buAutoNum type="arabicPeriod"/>
              <a:defRPr>
                <a:solidFill>
                  <a:schemeClr val="dk1"/>
                </a:solidFill>
                <a:latin typeface="Quicksand"/>
                <a:ea typeface="Quicksand"/>
                <a:cs typeface="Quicksand"/>
                <a:sym typeface="Quicksand"/>
              </a:defRPr>
            </a:lvl4pPr>
            <a:lvl5pPr indent="-304800" lvl="4" marL="22860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5pPr>
            <a:lvl6pPr indent="-304800" lvl="5" marL="27432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6pPr>
            <a:lvl7pPr indent="-304800" lvl="6" marL="3200400" rtl="0">
              <a:lnSpc>
                <a:spcPct val="115000"/>
              </a:lnSpc>
              <a:spcBef>
                <a:spcPts val="0"/>
              </a:spcBef>
              <a:spcAft>
                <a:spcPts val="0"/>
              </a:spcAft>
              <a:buClr>
                <a:schemeClr val="dk1"/>
              </a:buClr>
              <a:buSzPts val="1200"/>
              <a:buFont typeface="Quicksand"/>
              <a:buAutoNum type="arabicPeriod"/>
              <a:defRPr>
                <a:solidFill>
                  <a:schemeClr val="dk1"/>
                </a:solidFill>
                <a:latin typeface="Quicksand"/>
                <a:ea typeface="Quicksand"/>
                <a:cs typeface="Quicksand"/>
                <a:sym typeface="Quicksand"/>
              </a:defRPr>
            </a:lvl7pPr>
            <a:lvl8pPr indent="-304800" lvl="7" marL="36576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8pPr>
            <a:lvl9pPr indent="-304800" lvl="8" marL="41148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9pPr>
          </a:lstStyle>
          <a:p/>
        </p:txBody>
      </p:sp>
      <p:pic>
        <p:nvPicPr>
          <p:cNvPr id="25" name="Google Shape;25;p4"/>
          <p:cNvPicPr preferRelativeResize="0"/>
          <p:nvPr/>
        </p:nvPicPr>
        <p:blipFill>
          <a:blip r:embed="rId3">
            <a:alphaModFix amt="30000"/>
          </a:blip>
          <a:stretch>
            <a:fillRect/>
          </a:stretch>
        </p:blipFill>
        <p:spPr>
          <a:xfrm rot="-6080572">
            <a:off x="7357825" y="-650032"/>
            <a:ext cx="1859881" cy="202608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196" name="Shape 196"/>
        <p:cNvGrpSpPr/>
        <p:nvPr/>
      </p:nvGrpSpPr>
      <p:grpSpPr>
        <a:xfrm>
          <a:off x="0" y="0"/>
          <a:ext cx="0" cy="0"/>
          <a:chOff x="0" y="0"/>
          <a:chExt cx="0" cy="0"/>
        </a:xfrm>
      </p:grpSpPr>
      <p:pic>
        <p:nvPicPr>
          <p:cNvPr id="197" name="Google Shape;197;p3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98" name="Google Shape;198;p31"/>
          <p:cNvPicPr preferRelativeResize="0"/>
          <p:nvPr/>
        </p:nvPicPr>
        <p:blipFill>
          <a:blip r:embed="rId3">
            <a:alphaModFix amt="34000"/>
          </a:blip>
          <a:stretch>
            <a:fillRect/>
          </a:stretch>
        </p:blipFill>
        <p:spPr>
          <a:xfrm flipH="1">
            <a:off x="-709963" y="-753722"/>
            <a:ext cx="2662825" cy="2707948"/>
          </a:xfrm>
          <a:prstGeom prst="rect">
            <a:avLst/>
          </a:prstGeom>
          <a:noFill/>
          <a:ln>
            <a:noFill/>
          </a:ln>
        </p:spPr>
      </p:pic>
      <p:pic>
        <p:nvPicPr>
          <p:cNvPr id="199" name="Google Shape;199;p31"/>
          <p:cNvPicPr preferRelativeResize="0"/>
          <p:nvPr/>
        </p:nvPicPr>
        <p:blipFill>
          <a:blip r:embed="rId3">
            <a:alphaModFix amt="41000"/>
          </a:blip>
          <a:stretch>
            <a:fillRect/>
          </a:stretch>
        </p:blipFill>
        <p:spPr>
          <a:xfrm>
            <a:off x="4427027" y="671950"/>
            <a:ext cx="3878551" cy="3944100"/>
          </a:xfrm>
          <a:prstGeom prst="rect">
            <a:avLst/>
          </a:prstGeom>
          <a:noFill/>
          <a:ln>
            <a:noFill/>
          </a:ln>
        </p:spPr>
      </p:pic>
      <p:sp>
        <p:nvSpPr>
          <p:cNvPr id="200" name="Google Shape;200;p31"/>
          <p:cNvSpPr txBox="1"/>
          <p:nvPr>
            <p:ph idx="1" type="subTitle"/>
          </p:nvPr>
        </p:nvSpPr>
        <p:spPr>
          <a:xfrm>
            <a:off x="1181425" y="1837941"/>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1" name="Google Shape;201;p31"/>
          <p:cNvSpPr txBox="1"/>
          <p:nvPr>
            <p:ph idx="2" type="subTitle"/>
          </p:nvPr>
        </p:nvSpPr>
        <p:spPr>
          <a:xfrm>
            <a:off x="4836300" y="1837941"/>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2" name="Google Shape;202;p31"/>
          <p:cNvSpPr txBox="1"/>
          <p:nvPr>
            <p:ph idx="3" type="subTitle"/>
          </p:nvPr>
        </p:nvSpPr>
        <p:spPr>
          <a:xfrm>
            <a:off x="1290775" y="2740676"/>
            <a:ext cx="2907600" cy="11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31"/>
          <p:cNvSpPr txBox="1"/>
          <p:nvPr>
            <p:ph idx="4" type="subTitle"/>
          </p:nvPr>
        </p:nvSpPr>
        <p:spPr>
          <a:xfrm>
            <a:off x="4945650" y="2740676"/>
            <a:ext cx="2907600" cy="11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204" name="Shape 204"/>
        <p:cNvGrpSpPr/>
        <p:nvPr/>
      </p:nvGrpSpPr>
      <p:grpSpPr>
        <a:xfrm>
          <a:off x="0" y="0"/>
          <a:ext cx="0" cy="0"/>
          <a:chOff x="0" y="0"/>
          <a:chExt cx="0" cy="0"/>
        </a:xfrm>
      </p:grpSpPr>
      <p:pic>
        <p:nvPicPr>
          <p:cNvPr id="205" name="Google Shape;205;p3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06" name="Google Shape;206;p32"/>
          <p:cNvPicPr preferRelativeResize="0"/>
          <p:nvPr/>
        </p:nvPicPr>
        <p:blipFill>
          <a:blip r:embed="rId3">
            <a:alphaModFix amt="34000"/>
          </a:blip>
          <a:stretch>
            <a:fillRect/>
          </a:stretch>
        </p:blipFill>
        <p:spPr>
          <a:xfrm flipH="1">
            <a:off x="-709963" y="3620328"/>
            <a:ext cx="2662825" cy="2707948"/>
          </a:xfrm>
          <a:prstGeom prst="rect">
            <a:avLst/>
          </a:prstGeom>
          <a:noFill/>
          <a:ln>
            <a:noFill/>
          </a:ln>
        </p:spPr>
      </p:pic>
      <p:pic>
        <p:nvPicPr>
          <p:cNvPr id="207" name="Google Shape;207;p32"/>
          <p:cNvPicPr preferRelativeResize="0"/>
          <p:nvPr/>
        </p:nvPicPr>
        <p:blipFill>
          <a:blip r:embed="rId3">
            <a:alphaModFix amt="41000"/>
          </a:blip>
          <a:stretch>
            <a:fillRect/>
          </a:stretch>
        </p:blipFill>
        <p:spPr>
          <a:xfrm>
            <a:off x="6802252" y="-2106150"/>
            <a:ext cx="3878551" cy="3944100"/>
          </a:xfrm>
          <a:prstGeom prst="rect">
            <a:avLst/>
          </a:prstGeom>
          <a:noFill/>
          <a:ln>
            <a:noFill/>
          </a:ln>
        </p:spPr>
      </p:pic>
      <p:sp>
        <p:nvSpPr>
          <p:cNvPr id="208" name="Google Shape;208;p32"/>
          <p:cNvSpPr txBox="1"/>
          <p:nvPr>
            <p:ph idx="1" type="subTitle"/>
          </p:nvPr>
        </p:nvSpPr>
        <p:spPr>
          <a:xfrm>
            <a:off x="715100" y="1922325"/>
            <a:ext cx="37857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09" name="Google Shape;209;p32"/>
          <p:cNvSpPr txBox="1"/>
          <p:nvPr>
            <p:ph idx="2" type="subTitle"/>
          </p:nvPr>
        </p:nvSpPr>
        <p:spPr>
          <a:xfrm>
            <a:off x="4638325" y="1922325"/>
            <a:ext cx="37857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10" name="Google Shape;210;p32"/>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13" name="Google Shape;213;p33"/>
          <p:cNvPicPr preferRelativeResize="0"/>
          <p:nvPr/>
        </p:nvPicPr>
        <p:blipFill>
          <a:blip r:embed="rId3">
            <a:alphaModFix amt="15000"/>
          </a:blip>
          <a:stretch>
            <a:fillRect/>
          </a:stretch>
        </p:blipFill>
        <p:spPr>
          <a:xfrm flipH="1" rot="10800000">
            <a:off x="0" y="2027045"/>
            <a:ext cx="9144003" cy="3116462"/>
          </a:xfrm>
          <a:prstGeom prst="rect">
            <a:avLst/>
          </a:prstGeom>
          <a:noFill/>
          <a:ln>
            <a:noFill/>
          </a:ln>
        </p:spPr>
      </p:pic>
      <p:sp>
        <p:nvSpPr>
          <p:cNvPr id="214" name="Google Shape;214;p33"/>
          <p:cNvSpPr txBox="1"/>
          <p:nvPr>
            <p:ph type="title"/>
          </p:nvPr>
        </p:nvSpPr>
        <p:spPr>
          <a:xfrm>
            <a:off x="7200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5" name="Google Shape;215;p33"/>
          <p:cNvSpPr txBox="1"/>
          <p:nvPr>
            <p:ph idx="1" type="subTitle"/>
          </p:nvPr>
        </p:nvSpPr>
        <p:spPr>
          <a:xfrm>
            <a:off x="7200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3"/>
          <p:cNvSpPr txBox="1"/>
          <p:nvPr>
            <p:ph idx="2" type="title"/>
          </p:nvPr>
        </p:nvSpPr>
        <p:spPr>
          <a:xfrm>
            <a:off x="34038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7" name="Google Shape;217;p33"/>
          <p:cNvSpPr txBox="1"/>
          <p:nvPr>
            <p:ph idx="3" type="subTitle"/>
          </p:nvPr>
        </p:nvSpPr>
        <p:spPr>
          <a:xfrm>
            <a:off x="34038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33"/>
          <p:cNvSpPr txBox="1"/>
          <p:nvPr>
            <p:ph idx="4" type="title"/>
          </p:nvPr>
        </p:nvSpPr>
        <p:spPr>
          <a:xfrm>
            <a:off x="60876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 name="Google Shape;219;p33"/>
          <p:cNvSpPr txBox="1"/>
          <p:nvPr>
            <p:ph idx="5" type="subTitle"/>
          </p:nvPr>
        </p:nvSpPr>
        <p:spPr>
          <a:xfrm>
            <a:off x="60876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3"/>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b="1"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21" name="Shape 221"/>
        <p:cNvGrpSpPr/>
        <p:nvPr/>
      </p:nvGrpSpPr>
      <p:grpSpPr>
        <a:xfrm>
          <a:off x="0" y="0"/>
          <a:ext cx="0" cy="0"/>
          <a:chOff x="0" y="0"/>
          <a:chExt cx="0" cy="0"/>
        </a:xfrm>
      </p:grpSpPr>
      <p:pic>
        <p:nvPicPr>
          <p:cNvPr id="222" name="Google Shape;222;p3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23" name="Google Shape;223;p34"/>
          <p:cNvSpPr txBox="1"/>
          <p:nvPr>
            <p:ph type="title"/>
          </p:nvPr>
        </p:nvSpPr>
        <p:spPr>
          <a:xfrm>
            <a:off x="743763" y="2366300"/>
            <a:ext cx="2401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4" name="Google Shape;224;p34"/>
          <p:cNvSpPr txBox="1"/>
          <p:nvPr>
            <p:ph idx="1" type="subTitle"/>
          </p:nvPr>
        </p:nvSpPr>
        <p:spPr>
          <a:xfrm>
            <a:off x="743763" y="3084000"/>
            <a:ext cx="24018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34"/>
          <p:cNvSpPr txBox="1"/>
          <p:nvPr>
            <p:ph idx="2" type="title"/>
          </p:nvPr>
        </p:nvSpPr>
        <p:spPr>
          <a:xfrm>
            <a:off x="3407463" y="2366300"/>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6" name="Google Shape;226;p34"/>
          <p:cNvSpPr txBox="1"/>
          <p:nvPr>
            <p:ph idx="3" type="subTitle"/>
          </p:nvPr>
        </p:nvSpPr>
        <p:spPr>
          <a:xfrm>
            <a:off x="3407513" y="3084000"/>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34"/>
          <p:cNvSpPr txBox="1"/>
          <p:nvPr>
            <p:ph idx="4" type="title"/>
          </p:nvPr>
        </p:nvSpPr>
        <p:spPr>
          <a:xfrm>
            <a:off x="6044863" y="2366300"/>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8" name="Google Shape;228;p34"/>
          <p:cNvSpPr txBox="1"/>
          <p:nvPr>
            <p:ph idx="5" type="subTitle"/>
          </p:nvPr>
        </p:nvSpPr>
        <p:spPr>
          <a:xfrm>
            <a:off x="6045963" y="3084000"/>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34"/>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0" name="Google Shape;230;p34"/>
          <p:cNvPicPr preferRelativeResize="0"/>
          <p:nvPr/>
        </p:nvPicPr>
        <p:blipFill>
          <a:blip r:embed="rId3">
            <a:alphaModFix amt="32000"/>
          </a:blip>
          <a:stretch>
            <a:fillRect/>
          </a:stretch>
        </p:blipFill>
        <p:spPr>
          <a:xfrm>
            <a:off x="-1019777" y="-1847072"/>
            <a:ext cx="2313025" cy="2519726"/>
          </a:xfrm>
          <a:prstGeom prst="rect">
            <a:avLst/>
          </a:prstGeom>
          <a:noFill/>
          <a:ln>
            <a:noFill/>
          </a:ln>
        </p:spPr>
      </p:pic>
      <p:pic>
        <p:nvPicPr>
          <p:cNvPr id="231" name="Google Shape;231;p34"/>
          <p:cNvPicPr preferRelativeResize="0"/>
          <p:nvPr/>
        </p:nvPicPr>
        <p:blipFill>
          <a:blip r:embed="rId4">
            <a:alphaModFix amt="30000"/>
          </a:blip>
          <a:stretch>
            <a:fillRect/>
          </a:stretch>
        </p:blipFill>
        <p:spPr>
          <a:xfrm>
            <a:off x="6988285" y="-2018700"/>
            <a:ext cx="2881223" cy="29298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232" name="Shape 232"/>
        <p:cNvGrpSpPr/>
        <p:nvPr/>
      </p:nvGrpSpPr>
      <p:grpSpPr>
        <a:xfrm>
          <a:off x="0" y="0"/>
          <a:ext cx="0" cy="0"/>
          <a:chOff x="0" y="0"/>
          <a:chExt cx="0" cy="0"/>
        </a:xfrm>
      </p:grpSpPr>
      <p:pic>
        <p:nvPicPr>
          <p:cNvPr id="233" name="Google Shape;233;p35"/>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34" name="Google Shape;234;p35"/>
          <p:cNvPicPr preferRelativeResize="0"/>
          <p:nvPr/>
        </p:nvPicPr>
        <p:blipFill>
          <a:blip r:embed="rId3">
            <a:alphaModFix amt="35000"/>
          </a:blip>
          <a:stretch>
            <a:fillRect/>
          </a:stretch>
        </p:blipFill>
        <p:spPr>
          <a:xfrm rot="-702089">
            <a:off x="-734167" y="792101"/>
            <a:ext cx="7717137" cy="5143502"/>
          </a:xfrm>
          <a:prstGeom prst="rect">
            <a:avLst/>
          </a:prstGeom>
          <a:noFill/>
          <a:ln>
            <a:noFill/>
          </a:ln>
        </p:spPr>
      </p:pic>
      <p:sp>
        <p:nvSpPr>
          <p:cNvPr id="235" name="Google Shape;235;p35"/>
          <p:cNvSpPr txBox="1"/>
          <p:nvPr>
            <p:ph type="title"/>
          </p:nvPr>
        </p:nvSpPr>
        <p:spPr>
          <a:xfrm>
            <a:off x="7200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 name="Google Shape;236;p35"/>
          <p:cNvSpPr txBox="1"/>
          <p:nvPr>
            <p:ph idx="1" type="subTitle"/>
          </p:nvPr>
        </p:nvSpPr>
        <p:spPr>
          <a:xfrm>
            <a:off x="9246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35"/>
          <p:cNvSpPr txBox="1"/>
          <p:nvPr>
            <p:ph idx="2" type="title"/>
          </p:nvPr>
        </p:nvSpPr>
        <p:spPr>
          <a:xfrm>
            <a:off x="34038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35"/>
          <p:cNvSpPr txBox="1"/>
          <p:nvPr>
            <p:ph idx="3" type="subTitle"/>
          </p:nvPr>
        </p:nvSpPr>
        <p:spPr>
          <a:xfrm>
            <a:off x="36084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4" type="title"/>
          </p:nvPr>
        </p:nvSpPr>
        <p:spPr>
          <a:xfrm>
            <a:off x="60876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35"/>
          <p:cNvSpPr txBox="1"/>
          <p:nvPr>
            <p:ph idx="5" type="subTitle"/>
          </p:nvPr>
        </p:nvSpPr>
        <p:spPr>
          <a:xfrm>
            <a:off x="62922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2_1_1_1">
    <p:spTree>
      <p:nvGrpSpPr>
        <p:cNvPr id="242" name="Shape 242"/>
        <p:cNvGrpSpPr/>
        <p:nvPr/>
      </p:nvGrpSpPr>
      <p:grpSpPr>
        <a:xfrm>
          <a:off x="0" y="0"/>
          <a:ext cx="0" cy="0"/>
          <a:chOff x="0" y="0"/>
          <a:chExt cx="0" cy="0"/>
        </a:xfrm>
      </p:grpSpPr>
      <p:pic>
        <p:nvPicPr>
          <p:cNvPr id="243" name="Google Shape;243;p3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44" name="Google Shape;244;p36"/>
          <p:cNvGrpSpPr/>
          <p:nvPr/>
        </p:nvGrpSpPr>
        <p:grpSpPr>
          <a:xfrm>
            <a:off x="-2630529" y="-1513088"/>
            <a:ext cx="13086688" cy="8065884"/>
            <a:chOff x="-2630529" y="-1513088"/>
            <a:chExt cx="13086688" cy="8065884"/>
          </a:xfrm>
        </p:grpSpPr>
        <p:pic>
          <p:nvPicPr>
            <p:cNvPr id="245" name="Google Shape;245;p36"/>
            <p:cNvPicPr preferRelativeResize="0"/>
            <p:nvPr/>
          </p:nvPicPr>
          <p:blipFill>
            <a:blip r:embed="rId3">
              <a:alphaModFix amt="30000"/>
            </a:blip>
            <a:stretch>
              <a:fillRect/>
            </a:stretch>
          </p:blipFill>
          <p:spPr>
            <a:xfrm flipH="1" rot="8851044">
              <a:off x="-1601951" y="1388001"/>
              <a:ext cx="3042426" cy="4716799"/>
            </a:xfrm>
            <a:prstGeom prst="rect">
              <a:avLst/>
            </a:prstGeom>
            <a:noFill/>
            <a:ln>
              <a:noFill/>
            </a:ln>
          </p:spPr>
        </p:pic>
        <p:pic>
          <p:nvPicPr>
            <p:cNvPr id="246" name="Google Shape;246;p36"/>
            <p:cNvPicPr preferRelativeResize="0"/>
            <p:nvPr/>
          </p:nvPicPr>
          <p:blipFill>
            <a:blip r:embed="rId4">
              <a:alphaModFix amt="13000"/>
            </a:blip>
            <a:stretch>
              <a:fillRect/>
            </a:stretch>
          </p:blipFill>
          <p:spPr>
            <a:xfrm rot="-5400000">
              <a:off x="7611947" y="-1658325"/>
              <a:ext cx="2698976" cy="2989450"/>
            </a:xfrm>
            <a:prstGeom prst="rect">
              <a:avLst/>
            </a:prstGeom>
            <a:noFill/>
            <a:ln>
              <a:noFill/>
            </a:ln>
          </p:spPr>
        </p:pic>
        <p:pic>
          <p:nvPicPr>
            <p:cNvPr id="247" name="Google Shape;247;p36"/>
            <p:cNvPicPr preferRelativeResize="0"/>
            <p:nvPr/>
          </p:nvPicPr>
          <p:blipFill>
            <a:blip r:embed="rId5">
              <a:alphaModFix amt="41000"/>
            </a:blip>
            <a:stretch>
              <a:fillRect/>
            </a:stretch>
          </p:blipFill>
          <p:spPr>
            <a:xfrm>
              <a:off x="1090275" y="95587"/>
              <a:ext cx="432124" cy="439424"/>
            </a:xfrm>
            <a:prstGeom prst="rect">
              <a:avLst/>
            </a:prstGeom>
            <a:noFill/>
            <a:ln>
              <a:noFill/>
            </a:ln>
          </p:spPr>
        </p:pic>
        <p:pic>
          <p:nvPicPr>
            <p:cNvPr id="248" name="Google Shape;248;p36"/>
            <p:cNvPicPr preferRelativeResize="0"/>
            <p:nvPr/>
          </p:nvPicPr>
          <p:blipFill>
            <a:blip r:embed="rId5">
              <a:alphaModFix amt="38000"/>
            </a:blip>
            <a:stretch>
              <a:fillRect/>
            </a:stretch>
          </p:blipFill>
          <p:spPr>
            <a:xfrm flipH="1">
              <a:off x="169348" y="471744"/>
              <a:ext cx="920927" cy="936530"/>
            </a:xfrm>
            <a:prstGeom prst="rect">
              <a:avLst/>
            </a:prstGeom>
            <a:noFill/>
            <a:ln>
              <a:noFill/>
            </a:ln>
          </p:spPr>
        </p:pic>
      </p:grpSp>
      <p:sp>
        <p:nvSpPr>
          <p:cNvPr id="249" name="Google Shape;249;p36"/>
          <p:cNvSpPr txBox="1"/>
          <p:nvPr>
            <p:ph type="title"/>
          </p:nvPr>
        </p:nvSpPr>
        <p:spPr>
          <a:xfrm>
            <a:off x="8724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0" name="Google Shape;250;p36"/>
          <p:cNvSpPr txBox="1"/>
          <p:nvPr>
            <p:ph idx="1" type="subTitle"/>
          </p:nvPr>
        </p:nvSpPr>
        <p:spPr>
          <a:xfrm>
            <a:off x="8724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36"/>
          <p:cNvSpPr txBox="1"/>
          <p:nvPr>
            <p:ph idx="2" type="title"/>
          </p:nvPr>
        </p:nvSpPr>
        <p:spPr>
          <a:xfrm>
            <a:off x="34038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2" name="Google Shape;252;p36"/>
          <p:cNvSpPr txBox="1"/>
          <p:nvPr>
            <p:ph idx="3" type="subTitle"/>
          </p:nvPr>
        </p:nvSpPr>
        <p:spPr>
          <a:xfrm>
            <a:off x="34038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36"/>
          <p:cNvSpPr txBox="1"/>
          <p:nvPr>
            <p:ph idx="4" type="title"/>
          </p:nvPr>
        </p:nvSpPr>
        <p:spPr>
          <a:xfrm>
            <a:off x="59352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 name="Google Shape;254;p36"/>
          <p:cNvSpPr txBox="1"/>
          <p:nvPr>
            <p:ph idx="5" type="subTitle"/>
          </p:nvPr>
        </p:nvSpPr>
        <p:spPr>
          <a:xfrm>
            <a:off x="59352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36"/>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56" name="Shape 256"/>
        <p:cNvGrpSpPr/>
        <p:nvPr/>
      </p:nvGrpSpPr>
      <p:grpSpPr>
        <a:xfrm>
          <a:off x="0" y="0"/>
          <a:ext cx="0" cy="0"/>
          <a:chOff x="0" y="0"/>
          <a:chExt cx="0" cy="0"/>
        </a:xfrm>
      </p:grpSpPr>
      <p:pic>
        <p:nvPicPr>
          <p:cNvPr id="257" name="Google Shape;257;p37"/>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58" name="Google Shape;258;p37"/>
          <p:cNvGrpSpPr/>
          <p:nvPr/>
        </p:nvGrpSpPr>
        <p:grpSpPr>
          <a:xfrm flipH="1" rot="10800000">
            <a:off x="-1846500" y="-1386399"/>
            <a:ext cx="11304528" cy="8107960"/>
            <a:chOff x="-1846500" y="-1386399"/>
            <a:chExt cx="11304528" cy="8107960"/>
          </a:xfrm>
        </p:grpSpPr>
        <p:pic>
          <p:nvPicPr>
            <p:cNvPr id="259" name="Google Shape;259;p37"/>
            <p:cNvPicPr preferRelativeResize="0"/>
            <p:nvPr/>
          </p:nvPicPr>
          <p:blipFill>
            <a:blip r:embed="rId3">
              <a:alphaModFix amt="27000"/>
            </a:blip>
            <a:stretch>
              <a:fillRect/>
            </a:stretch>
          </p:blipFill>
          <p:spPr>
            <a:xfrm>
              <a:off x="6686275" y="-1386399"/>
              <a:ext cx="2771753" cy="2736575"/>
            </a:xfrm>
            <a:prstGeom prst="rect">
              <a:avLst/>
            </a:prstGeom>
            <a:noFill/>
            <a:ln>
              <a:noFill/>
            </a:ln>
          </p:spPr>
        </p:pic>
        <p:pic>
          <p:nvPicPr>
            <p:cNvPr id="260" name="Google Shape;260;p37"/>
            <p:cNvPicPr preferRelativeResize="0"/>
            <p:nvPr/>
          </p:nvPicPr>
          <p:blipFill>
            <a:blip r:embed="rId4">
              <a:alphaModFix amt="34000"/>
            </a:blip>
            <a:stretch>
              <a:fillRect/>
            </a:stretch>
          </p:blipFill>
          <p:spPr>
            <a:xfrm rot="5203858">
              <a:off x="-1631029" y="3518279"/>
              <a:ext cx="2980001" cy="3246294"/>
            </a:xfrm>
            <a:prstGeom prst="rect">
              <a:avLst/>
            </a:prstGeom>
            <a:noFill/>
            <a:ln>
              <a:noFill/>
            </a:ln>
          </p:spPr>
        </p:pic>
      </p:grpSp>
      <p:sp>
        <p:nvSpPr>
          <p:cNvPr id="261" name="Google Shape;261;p37"/>
          <p:cNvSpPr txBox="1"/>
          <p:nvPr>
            <p:ph type="title"/>
          </p:nvPr>
        </p:nvSpPr>
        <p:spPr>
          <a:xfrm>
            <a:off x="727925"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2" name="Google Shape;262;p37"/>
          <p:cNvSpPr txBox="1"/>
          <p:nvPr>
            <p:ph idx="1" type="subTitle"/>
          </p:nvPr>
        </p:nvSpPr>
        <p:spPr>
          <a:xfrm>
            <a:off x="825875"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37"/>
          <p:cNvSpPr txBox="1"/>
          <p:nvPr>
            <p:ph idx="2" type="title"/>
          </p:nvPr>
        </p:nvSpPr>
        <p:spPr>
          <a:xfrm>
            <a:off x="4659975"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4" name="Google Shape;264;p37"/>
          <p:cNvSpPr txBox="1"/>
          <p:nvPr>
            <p:ph idx="3" type="subTitle"/>
          </p:nvPr>
        </p:nvSpPr>
        <p:spPr>
          <a:xfrm>
            <a:off x="4757925"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37"/>
          <p:cNvSpPr txBox="1"/>
          <p:nvPr>
            <p:ph idx="4" type="title"/>
          </p:nvPr>
        </p:nvSpPr>
        <p:spPr>
          <a:xfrm>
            <a:off x="2693950"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6" name="Google Shape;266;p37"/>
          <p:cNvSpPr txBox="1"/>
          <p:nvPr>
            <p:ph idx="5" type="subTitle"/>
          </p:nvPr>
        </p:nvSpPr>
        <p:spPr>
          <a:xfrm>
            <a:off x="2791900"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37"/>
          <p:cNvSpPr txBox="1"/>
          <p:nvPr>
            <p:ph idx="6" type="title"/>
          </p:nvPr>
        </p:nvSpPr>
        <p:spPr>
          <a:xfrm>
            <a:off x="6626000"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 name="Google Shape;268;p37"/>
          <p:cNvSpPr txBox="1"/>
          <p:nvPr>
            <p:ph idx="7" type="subTitle"/>
          </p:nvPr>
        </p:nvSpPr>
        <p:spPr>
          <a:xfrm>
            <a:off x="6723950"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37"/>
          <p:cNvSpPr txBox="1"/>
          <p:nvPr>
            <p:ph idx="8"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70" name="Shape 270"/>
        <p:cNvGrpSpPr/>
        <p:nvPr/>
      </p:nvGrpSpPr>
      <p:grpSpPr>
        <a:xfrm>
          <a:off x="0" y="0"/>
          <a:ext cx="0" cy="0"/>
          <a:chOff x="0" y="0"/>
          <a:chExt cx="0" cy="0"/>
        </a:xfrm>
      </p:grpSpPr>
      <p:pic>
        <p:nvPicPr>
          <p:cNvPr id="271" name="Google Shape;271;p38"/>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72" name="Google Shape;272;p38"/>
          <p:cNvGrpSpPr/>
          <p:nvPr/>
        </p:nvGrpSpPr>
        <p:grpSpPr>
          <a:xfrm>
            <a:off x="-891002" y="-1475725"/>
            <a:ext cx="10578908" cy="2929874"/>
            <a:chOff x="-891002" y="-1228775"/>
            <a:chExt cx="10578908" cy="2929874"/>
          </a:xfrm>
        </p:grpSpPr>
        <p:pic>
          <p:nvPicPr>
            <p:cNvPr id="273" name="Google Shape;273;p38"/>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274" name="Google Shape;274;p38"/>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
        <p:nvSpPr>
          <p:cNvPr id="275" name="Google Shape;275;p38"/>
          <p:cNvSpPr txBox="1"/>
          <p:nvPr>
            <p:ph type="title"/>
          </p:nvPr>
        </p:nvSpPr>
        <p:spPr>
          <a:xfrm>
            <a:off x="720000"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 name="Google Shape;276;p38"/>
          <p:cNvSpPr txBox="1"/>
          <p:nvPr>
            <p:ph idx="1" type="subTitle"/>
          </p:nvPr>
        </p:nvSpPr>
        <p:spPr>
          <a:xfrm>
            <a:off x="720000"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38"/>
          <p:cNvSpPr txBox="1"/>
          <p:nvPr>
            <p:ph idx="2" type="title"/>
          </p:nvPr>
        </p:nvSpPr>
        <p:spPr>
          <a:xfrm>
            <a:off x="3419269"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 name="Google Shape;278;p38"/>
          <p:cNvSpPr txBox="1"/>
          <p:nvPr>
            <p:ph idx="3" type="subTitle"/>
          </p:nvPr>
        </p:nvSpPr>
        <p:spPr>
          <a:xfrm>
            <a:off x="3419269"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 name="Google Shape;279;p38"/>
          <p:cNvSpPr txBox="1"/>
          <p:nvPr>
            <p:ph idx="4" type="title"/>
          </p:nvPr>
        </p:nvSpPr>
        <p:spPr>
          <a:xfrm>
            <a:off x="720000"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0" name="Google Shape;280;p38"/>
          <p:cNvSpPr txBox="1"/>
          <p:nvPr>
            <p:ph idx="5" type="subTitle"/>
          </p:nvPr>
        </p:nvSpPr>
        <p:spPr>
          <a:xfrm>
            <a:off x="720000"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idx="6" type="title"/>
          </p:nvPr>
        </p:nvSpPr>
        <p:spPr>
          <a:xfrm>
            <a:off x="3419269"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2" name="Google Shape;282;p38"/>
          <p:cNvSpPr txBox="1"/>
          <p:nvPr>
            <p:ph idx="7" type="subTitle"/>
          </p:nvPr>
        </p:nvSpPr>
        <p:spPr>
          <a:xfrm>
            <a:off x="3419269"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idx="8" type="title"/>
          </p:nvPr>
        </p:nvSpPr>
        <p:spPr>
          <a:xfrm>
            <a:off x="6118545"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4" name="Google Shape;284;p38"/>
          <p:cNvSpPr txBox="1"/>
          <p:nvPr>
            <p:ph idx="9" type="subTitle"/>
          </p:nvPr>
        </p:nvSpPr>
        <p:spPr>
          <a:xfrm>
            <a:off x="6118545"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38"/>
          <p:cNvSpPr txBox="1"/>
          <p:nvPr>
            <p:ph idx="13" type="title"/>
          </p:nvPr>
        </p:nvSpPr>
        <p:spPr>
          <a:xfrm>
            <a:off x="6118545"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38"/>
          <p:cNvSpPr txBox="1"/>
          <p:nvPr>
            <p:ph idx="14" type="subTitle"/>
          </p:nvPr>
        </p:nvSpPr>
        <p:spPr>
          <a:xfrm>
            <a:off x="6118545"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38"/>
          <p:cNvSpPr txBox="1"/>
          <p:nvPr>
            <p:ph idx="15"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88" name="Shape 288"/>
        <p:cNvGrpSpPr/>
        <p:nvPr/>
      </p:nvGrpSpPr>
      <p:grpSpPr>
        <a:xfrm>
          <a:off x="0" y="0"/>
          <a:ext cx="0" cy="0"/>
          <a:chOff x="0" y="0"/>
          <a:chExt cx="0" cy="0"/>
        </a:xfrm>
      </p:grpSpPr>
      <p:pic>
        <p:nvPicPr>
          <p:cNvPr id="289" name="Google Shape;289;p39"/>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90" name="Google Shape;290;p39"/>
          <p:cNvSpPr txBox="1"/>
          <p:nvPr>
            <p:ph hasCustomPrompt="1" type="title"/>
          </p:nvPr>
        </p:nvSpPr>
        <p:spPr>
          <a:xfrm>
            <a:off x="1312156" y="19972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1" name="Google Shape;291;p39"/>
          <p:cNvSpPr txBox="1"/>
          <p:nvPr>
            <p:ph idx="1" type="subTitle"/>
          </p:nvPr>
        </p:nvSpPr>
        <p:spPr>
          <a:xfrm>
            <a:off x="1312225" y="4188588"/>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 name="Google Shape;292;p39"/>
          <p:cNvSpPr txBox="1"/>
          <p:nvPr>
            <p:ph hasCustomPrompt="1" idx="2" type="title"/>
          </p:nvPr>
        </p:nvSpPr>
        <p:spPr>
          <a:xfrm>
            <a:off x="1312144" y="34175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3" name="Google Shape;293;p39"/>
          <p:cNvSpPr txBox="1"/>
          <p:nvPr>
            <p:ph idx="3" type="subTitle"/>
          </p:nvPr>
        </p:nvSpPr>
        <p:spPr>
          <a:xfrm>
            <a:off x="1312175" y="1289513"/>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39"/>
          <p:cNvSpPr txBox="1"/>
          <p:nvPr>
            <p:ph hasCustomPrompt="1" idx="4" type="title"/>
          </p:nvPr>
        </p:nvSpPr>
        <p:spPr>
          <a:xfrm>
            <a:off x="1312181" y="5769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5" name="Google Shape;295;p39"/>
          <p:cNvSpPr txBox="1"/>
          <p:nvPr>
            <p:ph idx="5" type="subTitle"/>
          </p:nvPr>
        </p:nvSpPr>
        <p:spPr>
          <a:xfrm>
            <a:off x="1312225" y="2709813"/>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6" name="Google Shape;296;p39"/>
          <p:cNvGrpSpPr/>
          <p:nvPr/>
        </p:nvGrpSpPr>
        <p:grpSpPr>
          <a:xfrm>
            <a:off x="-1956832" y="-1968099"/>
            <a:ext cx="12940132" cy="7885148"/>
            <a:chOff x="-1956832" y="-1968099"/>
            <a:chExt cx="12940132" cy="7885148"/>
          </a:xfrm>
        </p:grpSpPr>
        <p:pic>
          <p:nvPicPr>
            <p:cNvPr id="297" name="Google Shape;297;p39"/>
            <p:cNvPicPr preferRelativeResize="0"/>
            <p:nvPr/>
          </p:nvPicPr>
          <p:blipFill>
            <a:blip r:embed="rId3">
              <a:alphaModFix amt="23000"/>
            </a:blip>
            <a:stretch>
              <a:fillRect/>
            </a:stretch>
          </p:blipFill>
          <p:spPr>
            <a:xfrm rot="-9618045">
              <a:off x="-1253698" y="364923"/>
              <a:ext cx="3030302" cy="4698001"/>
            </a:xfrm>
            <a:prstGeom prst="rect">
              <a:avLst/>
            </a:prstGeom>
            <a:noFill/>
            <a:ln>
              <a:noFill/>
            </a:ln>
          </p:spPr>
        </p:pic>
        <p:pic>
          <p:nvPicPr>
            <p:cNvPr id="298" name="Google Shape;298;p39"/>
            <p:cNvPicPr preferRelativeResize="0"/>
            <p:nvPr/>
          </p:nvPicPr>
          <p:blipFill>
            <a:blip r:embed="rId4">
              <a:alphaModFix amt="29000"/>
            </a:blip>
            <a:stretch>
              <a:fillRect/>
            </a:stretch>
          </p:blipFill>
          <p:spPr>
            <a:xfrm>
              <a:off x="7260176" y="-1968099"/>
              <a:ext cx="3723124" cy="7885148"/>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99" name="Shape 299"/>
        <p:cNvGrpSpPr/>
        <p:nvPr/>
      </p:nvGrpSpPr>
      <p:grpSpPr>
        <a:xfrm>
          <a:off x="0" y="0"/>
          <a:ext cx="0" cy="0"/>
          <a:chOff x="0" y="0"/>
          <a:chExt cx="0" cy="0"/>
        </a:xfrm>
      </p:grpSpPr>
      <p:pic>
        <p:nvPicPr>
          <p:cNvPr id="300" name="Google Shape;300;p4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01" name="Google Shape;301;p40"/>
          <p:cNvSpPr txBox="1"/>
          <p:nvPr>
            <p:ph hasCustomPrompt="1" type="title"/>
          </p:nvPr>
        </p:nvSpPr>
        <p:spPr>
          <a:xfrm>
            <a:off x="3331628" y="1815466"/>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2" name="Google Shape;302;p40"/>
          <p:cNvSpPr txBox="1"/>
          <p:nvPr>
            <p:ph idx="1" type="subTitle"/>
          </p:nvPr>
        </p:nvSpPr>
        <p:spPr>
          <a:xfrm>
            <a:off x="6195725"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40"/>
          <p:cNvSpPr txBox="1"/>
          <p:nvPr>
            <p:ph hasCustomPrompt="1" idx="2" type="title"/>
          </p:nvPr>
        </p:nvSpPr>
        <p:spPr>
          <a:xfrm>
            <a:off x="5948173" y="1815454"/>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4" name="Google Shape;304;p40"/>
          <p:cNvSpPr txBox="1"/>
          <p:nvPr>
            <p:ph idx="3" type="subTitle"/>
          </p:nvPr>
        </p:nvSpPr>
        <p:spPr>
          <a:xfrm>
            <a:off x="962612"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40"/>
          <p:cNvSpPr txBox="1"/>
          <p:nvPr>
            <p:ph hasCustomPrompt="1" idx="4" type="title"/>
          </p:nvPr>
        </p:nvSpPr>
        <p:spPr>
          <a:xfrm>
            <a:off x="715112" y="1844691"/>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6" name="Google Shape;306;p40"/>
          <p:cNvSpPr txBox="1"/>
          <p:nvPr>
            <p:ph idx="5" type="subTitle"/>
          </p:nvPr>
        </p:nvSpPr>
        <p:spPr>
          <a:xfrm>
            <a:off x="3579162"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07" name="Google Shape;307;p40"/>
          <p:cNvGrpSpPr/>
          <p:nvPr/>
        </p:nvGrpSpPr>
        <p:grpSpPr>
          <a:xfrm>
            <a:off x="-1923024" y="-1968099"/>
            <a:ext cx="13199162" cy="7885148"/>
            <a:chOff x="-1923024" y="-1968099"/>
            <a:chExt cx="13199162" cy="7885148"/>
          </a:xfrm>
        </p:grpSpPr>
        <p:pic>
          <p:nvPicPr>
            <p:cNvPr id="308" name="Google Shape;308;p40"/>
            <p:cNvPicPr preferRelativeResize="0"/>
            <p:nvPr/>
          </p:nvPicPr>
          <p:blipFill>
            <a:blip r:embed="rId3">
              <a:alphaModFix amt="23000"/>
            </a:blip>
            <a:stretch>
              <a:fillRect/>
            </a:stretch>
          </p:blipFill>
          <p:spPr>
            <a:xfrm rot="-9618045">
              <a:off x="7542702" y="364923"/>
              <a:ext cx="3030302" cy="4698001"/>
            </a:xfrm>
            <a:prstGeom prst="rect">
              <a:avLst/>
            </a:prstGeom>
            <a:noFill/>
            <a:ln>
              <a:noFill/>
            </a:ln>
          </p:spPr>
        </p:pic>
        <p:pic>
          <p:nvPicPr>
            <p:cNvPr id="309" name="Google Shape;309;p40"/>
            <p:cNvPicPr preferRelativeResize="0"/>
            <p:nvPr/>
          </p:nvPicPr>
          <p:blipFill>
            <a:blip r:embed="rId4">
              <a:alphaModFix amt="29000"/>
            </a:blip>
            <a:stretch>
              <a:fillRect/>
            </a:stretch>
          </p:blipFill>
          <p:spPr>
            <a:xfrm>
              <a:off x="-1923024" y="-1968099"/>
              <a:ext cx="3723124" cy="7885148"/>
            </a:xfrm>
            <a:prstGeom prst="rect">
              <a:avLst/>
            </a:prstGeom>
            <a:noFill/>
            <a:ln>
              <a:noFill/>
            </a:ln>
          </p:spPr>
        </p:pic>
      </p:grpSp>
      <p:sp>
        <p:nvSpPr>
          <p:cNvPr id="310" name="Google Shape;310;p40"/>
          <p:cNvSpPr txBox="1"/>
          <p:nvPr>
            <p:ph idx="6" type="subTitle"/>
          </p:nvPr>
        </p:nvSpPr>
        <p:spPr>
          <a:xfrm>
            <a:off x="6195725" y="3761146"/>
            <a:ext cx="1985700" cy="70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40"/>
          <p:cNvSpPr txBox="1"/>
          <p:nvPr>
            <p:ph idx="7" type="subTitle"/>
          </p:nvPr>
        </p:nvSpPr>
        <p:spPr>
          <a:xfrm>
            <a:off x="962612" y="3761145"/>
            <a:ext cx="1985700" cy="70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40"/>
          <p:cNvSpPr txBox="1"/>
          <p:nvPr>
            <p:ph idx="8" type="subTitle"/>
          </p:nvPr>
        </p:nvSpPr>
        <p:spPr>
          <a:xfrm>
            <a:off x="3579162" y="3761147"/>
            <a:ext cx="1985700" cy="70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 name="Google Shape;313;p40"/>
          <p:cNvSpPr txBox="1"/>
          <p:nvPr>
            <p:ph idx="9"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8"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a:alphaModFix/>
            </a:blip>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p:nvPr>
            <p:ph idx="1" type="subTitle"/>
          </p:nvPr>
        </p:nvSpPr>
        <p:spPr>
          <a:xfrm>
            <a:off x="1290763" y="2337704"/>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 name="Google Shape;32;p5"/>
          <p:cNvSpPr txBox="1"/>
          <p:nvPr>
            <p:ph idx="2" type="subTitle"/>
          </p:nvPr>
        </p:nvSpPr>
        <p:spPr>
          <a:xfrm>
            <a:off x="4945638" y="2337688"/>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 name="Google Shape;33;p5"/>
          <p:cNvSpPr txBox="1"/>
          <p:nvPr>
            <p:ph idx="3" type="subTitle"/>
          </p:nvPr>
        </p:nvSpPr>
        <p:spPr>
          <a:xfrm>
            <a:off x="1290775" y="3246600"/>
            <a:ext cx="2907600" cy="12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 name="Google Shape;34;p5"/>
          <p:cNvSpPr txBox="1"/>
          <p:nvPr>
            <p:ph idx="4" type="subTitle"/>
          </p:nvPr>
        </p:nvSpPr>
        <p:spPr>
          <a:xfrm>
            <a:off x="4945650" y="3246600"/>
            <a:ext cx="2907600" cy="12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type="title"/>
          </p:nvPr>
        </p:nvSpPr>
        <p:spPr>
          <a:xfrm>
            <a:off x="71510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14" name="Shape 314"/>
        <p:cNvGrpSpPr/>
        <p:nvPr/>
      </p:nvGrpSpPr>
      <p:grpSpPr>
        <a:xfrm>
          <a:off x="0" y="0"/>
          <a:ext cx="0" cy="0"/>
          <a:chOff x="0" y="0"/>
          <a:chExt cx="0" cy="0"/>
        </a:xfrm>
      </p:grpSpPr>
      <p:pic>
        <p:nvPicPr>
          <p:cNvPr id="315" name="Google Shape;315;p4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16" name="Google Shape;316;p41"/>
          <p:cNvPicPr preferRelativeResize="0"/>
          <p:nvPr/>
        </p:nvPicPr>
        <p:blipFill>
          <a:blip r:embed="rId3">
            <a:alphaModFix amt="30000"/>
          </a:blip>
          <a:stretch>
            <a:fillRect/>
          </a:stretch>
        </p:blipFill>
        <p:spPr>
          <a:xfrm flipH="1">
            <a:off x="-2015" y="-955475"/>
            <a:ext cx="9144003" cy="6098975"/>
          </a:xfrm>
          <a:prstGeom prst="rect">
            <a:avLst/>
          </a:prstGeom>
          <a:noFill/>
          <a:ln>
            <a:noFill/>
          </a:ln>
        </p:spPr>
      </p:pic>
      <p:sp>
        <p:nvSpPr>
          <p:cNvPr id="317" name="Google Shape;317;p41"/>
          <p:cNvSpPr txBox="1"/>
          <p:nvPr>
            <p:ph type="ctrTitle"/>
          </p:nvPr>
        </p:nvSpPr>
        <p:spPr>
          <a:xfrm>
            <a:off x="2429950" y="418979"/>
            <a:ext cx="42840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8" name="Google Shape;318;p41"/>
          <p:cNvSpPr txBox="1"/>
          <p:nvPr>
            <p:ph idx="1" type="subTitle"/>
          </p:nvPr>
        </p:nvSpPr>
        <p:spPr>
          <a:xfrm>
            <a:off x="2425075" y="1659495"/>
            <a:ext cx="4293900" cy="122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19" name="Google Shape;319;p41"/>
          <p:cNvSpPr txBox="1"/>
          <p:nvPr/>
        </p:nvSpPr>
        <p:spPr>
          <a:xfrm>
            <a:off x="2825850" y="3686879"/>
            <a:ext cx="34923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Quicksand"/>
                <a:ea typeface="Quicksand"/>
                <a:cs typeface="Quicksand"/>
                <a:sym typeface="Quicksand"/>
              </a:rPr>
              <a:t>CREDITS: This presentation template was created by </a:t>
            </a:r>
            <a:r>
              <a:rPr lang="en" sz="1200">
                <a:solidFill>
                  <a:schemeClr val="dk1"/>
                </a:solidFill>
                <a:uFill>
                  <a:noFill/>
                </a:uFill>
                <a:latin typeface="Quicksand"/>
                <a:ea typeface="Quicksand"/>
                <a:cs typeface="Quicksand"/>
                <a:sym typeface="Quicksand"/>
                <a:hlinkClick r:id="rId4">
                  <a:extLst>
                    <a:ext uri="{A12FA001-AC4F-418D-AE19-62706E023703}">
                      <ahyp:hlinkClr val="tx"/>
                    </a:ext>
                  </a:extLst>
                </a:hlinkClick>
              </a:rPr>
              <a:t>Slidesgo</a:t>
            </a:r>
            <a:r>
              <a:rPr lang="en" sz="1200">
                <a:solidFill>
                  <a:schemeClr val="dk1"/>
                </a:solidFill>
                <a:latin typeface="Quicksand"/>
                <a:ea typeface="Quicksand"/>
                <a:cs typeface="Quicksand"/>
                <a:sym typeface="Quicksand"/>
              </a:rPr>
              <a:t>, including icons by </a:t>
            </a:r>
            <a:r>
              <a:rPr lang="en" sz="1200">
                <a:solidFill>
                  <a:schemeClr val="dk1"/>
                </a:solidFill>
                <a:uFill>
                  <a:noFill/>
                </a:uFill>
                <a:latin typeface="Quicksand"/>
                <a:ea typeface="Quicksand"/>
                <a:cs typeface="Quicksand"/>
                <a:sym typeface="Quicksand"/>
                <a:hlinkClick r:id="rId5">
                  <a:extLst>
                    <a:ext uri="{A12FA001-AC4F-418D-AE19-62706E023703}">
                      <ahyp:hlinkClr val="tx"/>
                    </a:ext>
                  </a:extLst>
                </a:hlinkClick>
              </a:rPr>
              <a:t>Flaticon</a:t>
            </a:r>
            <a:r>
              <a:rPr lang="en" sz="1200">
                <a:solidFill>
                  <a:schemeClr val="dk1"/>
                </a:solidFill>
                <a:latin typeface="Quicksand"/>
                <a:ea typeface="Quicksand"/>
                <a:cs typeface="Quicksand"/>
                <a:sym typeface="Quicksand"/>
              </a:rPr>
              <a:t> </a:t>
            </a:r>
            <a:r>
              <a:rPr lang="en" sz="1200">
                <a:solidFill>
                  <a:schemeClr val="dk1"/>
                </a:solidFill>
                <a:highlight>
                  <a:srgbClr val="DFDEFC"/>
                </a:highlight>
                <a:latin typeface="Quicksand"/>
                <a:ea typeface="Quicksand"/>
                <a:cs typeface="Quicksand"/>
                <a:sym typeface="Quicksand"/>
              </a:rPr>
              <a:t>and</a:t>
            </a:r>
            <a:r>
              <a:rPr lang="en" sz="1200">
                <a:solidFill>
                  <a:schemeClr val="dk1"/>
                </a:solidFill>
                <a:latin typeface="Quicksand"/>
                <a:ea typeface="Quicksand"/>
                <a:cs typeface="Quicksand"/>
                <a:sym typeface="Quicksand"/>
              </a:rPr>
              <a:t> infographics &amp; images by </a:t>
            </a:r>
            <a:r>
              <a:rPr lang="en" sz="1200">
                <a:solidFill>
                  <a:schemeClr val="dk1"/>
                </a:solidFill>
                <a:uFill>
                  <a:noFill/>
                </a:uFill>
                <a:latin typeface="Quicksand"/>
                <a:ea typeface="Quicksand"/>
                <a:cs typeface="Quicksand"/>
                <a:sym typeface="Quicksand"/>
                <a:hlinkClick r:id="rId6">
                  <a:extLst>
                    <a:ext uri="{A12FA001-AC4F-418D-AE19-62706E023703}">
                      <ahyp:hlinkClr val="tx"/>
                    </a:ext>
                  </a:extLst>
                </a:hlinkClick>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20" name="Shape 320"/>
        <p:cNvGrpSpPr/>
        <p:nvPr/>
      </p:nvGrpSpPr>
      <p:grpSpPr>
        <a:xfrm>
          <a:off x="0" y="0"/>
          <a:ext cx="0" cy="0"/>
          <a:chOff x="0" y="0"/>
          <a:chExt cx="0" cy="0"/>
        </a:xfrm>
      </p:grpSpPr>
      <p:pic>
        <p:nvPicPr>
          <p:cNvPr id="321" name="Google Shape;321;p42"/>
          <p:cNvPicPr preferRelativeResize="0"/>
          <p:nvPr/>
        </p:nvPicPr>
        <p:blipFill>
          <a:blip r:embed="rId2">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
    <p:spTree>
      <p:nvGrpSpPr>
        <p:cNvPr id="322" name="Shape 322"/>
        <p:cNvGrpSpPr/>
        <p:nvPr/>
      </p:nvGrpSpPr>
      <p:grpSpPr>
        <a:xfrm>
          <a:off x="0" y="0"/>
          <a:ext cx="0" cy="0"/>
          <a:chOff x="0" y="0"/>
          <a:chExt cx="0" cy="0"/>
        </a:xfrm>
      </p:grpSpPr>
      <p:pic>
        <p:nvPicPr>
          <p:cNvPr id="323" name="Google Shape;323;p4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24" name="Google Shape;324;p43"/>
          <p:cNvGrpSpPr/>
          <p:nvPr/>
        </p:nvGrpSpPr>
        <p:grpSpPr>
          <a:xfrm flipH="1" rot="10800000">
            <a:off x="-1846500" y="-1386399"/>
            <a:ext cx="11304528" cy="8107960"/>
            <a:chOff x="-1846500" y="-1386399"/>
            <a:chExt cx="11304528" cy="8107960"/>
          </a:xfrm>
        </p:grpSpPr>
        <p:pic>
          <p:nvPicPr>
            <p:cNvPr id="325" name="Google Shape;325;p43"/>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326" name="Google Shape;326;p43"/>
            <p:cNvPicPr preferRelativeResize="0"/>
            <p:nvPr/>
          </p:nvPicPr>
          <p:blipFill>
            <a:blip r:embed="rId4">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
    <p:spTree>
      <p:nvGrpSpPr>
        <p:cNvPr id="327" name="Shape 327"/>
        <p:cNvGrpSpPr/>
        <p:nvPr/>
      </p:nvGrpSpPr>
      <p:grpSpPr>
        <a:xfrm>
          <a:off x="0" y="0"/>
          <a:ext cx="0" cy="0"/>
          <a:chOff x="0" y="0"/>
          <a:chExt cx="0" cy="0"/>
        </a:xfrm>
      </p:grpSpPr>
      <p:pic>
        <p:nvPicPr>
          <p:cNvPr id="328" name="Google Shape;328;p44"/>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29" name="Google Shape;329;p44"/>
          <p:cNvPicPr preferRelativeResize="0"/>
          <p:nvPr/>
        </p:nvPicPr>
        <p:blipFill>
          <a:blip r:embed="rId3">
            <a:alphaModFix amt="16000"/>
          </a:blip>
          <a:stretch>
            <a:fillRect/>
          </a:stretch>
        </p:blipFill>
        <p:spPr>
          <a:xfrm flipH="1" rot="10800000">
            <a:off x="0" y="2027045"/>
            <a:ext cx="9144003" cy="311646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7">
    <p:spTree>
      <p:nvGrpSpPr>
        <p:cNvPr id="330" name="Shape 330"/>
        <p:cNvGrpSpPr/>
        <p:nvPr/>
      </p:nvGrpSpPr>
      <p:grpSpPr>
        <a:xfrm>
          <a:off x="0" y="0"/>
          <a:ext cx="0" cy="0"/>
          <a:chOff x="0" y="0"/>
          <a:chExt cx="0" cy="0"/>
        </a:xfrm>
      </p:grpSpPr>
      <p:pic>
        <p:nvPicPr>
          <p:cNvPr id="331" name="Google Shape;331;p4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32" name="Google Shape;332;p45"/>
          <p:cNvGrpSpPr/>
          <p:nvPr/>
        </p:nvGrpSpPr>
        <p:grpSpPr>
          <a:xfrm>
            <a:off x="-1078051" y="-828301"/>
            <a:ext cx="10800649" cy="6495486"/>
            <a:chOff x="-1078051" y="-828301"/>
            <a:chExt cx="10800649" cy="6495486"/>
          </a:xfrm>
        </p:grpSpPr>
        <p:pic>
          <p:nvPicPr>
            <p:cNvPr id="333" name="Google Shape;333;p45"/>
            <p:cNvPicPr preferRelativeResize="0"/>
            <p:nvPr/>
          </p:nvPicPr>
          <p:blipFill>
            <a:blip r:embed="rId3">
              <a:alphaModFix amt="35000"/>
            </a:blip>
            <a:stretch>
              <a:fillRect/>
            </a:stretch>
          </p:blipFill>
          <p:spPr>
            <a:xfrm rot="4499998">
              <a:off x="517536" y="-1566832"/>
              <a:ext cx="2446178" cy="5180760"/>
            </a:xfrm>
            <a:prstGeom prst="rect">
              <a:avLst/>
            </a:prstGeom>
            <a:noFill/>
            <a:ln>
              <a:noFill/>
            </a:ln>
          </p:spPr>
        </p:pic>
        <p:pic>
          <p:nvPicPr>
            <p:cNvPr id="334" name="Google Shape;334;p45"/>
            <p:cNvPicPr preferRelativeResize="0"/>
            <p:nvPr/>
          </p:nvPicPr>
          <p:blipFill>
            <a:blip r:embed="rId4">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pic>
        <p:nvPicPr>
          <p:cNvPr id="37" name="Google Shape;37;p6"/>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8" name="Google Shape;38;p6"/>
          <p:cNvSpPr txBox="1"/>
          <p:nvPr>
            <p:ph type="title"/>
          </p:nvPr>
        </p:nvSpPr>
        <p:spPr>
          <a:xfrm>
            <a:off x="715100" y="535000"/>
            <a:ext cx="77112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a:alphaModFix amt="26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pic>
        <p:nvPicPr>
          <p:cNvPr id="43" name="Google Shape;43;p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a:alphaModFix amt="40000"/>
          </a:blip>
          <a:stretch>
            <a:fillRect/>
          </a:stretch>
        </p:blipFill>
        <p:spPr>
          <a:xfrm flipH="1" rot="10800000">
            <a:off x="0" y="2745889"/>
            <a:ext cx="9144003" cy="2397622"/>
          </a:xfrm>
          <a:prstGeom prst="rect">
            <a:avLst/>
          </a:prstGeom>
          <a:noFill/>
          <a:ln>
            <a:noFill/>
          </a:ln>
        </p:spPr>
      </p:pic>
      <p:sp>
        <p:nvSpPr>
          <p:cNvPr id="45" name="Google Shape;45;p7"/>
          <p:cNvSpPr txBox="1"/>
          <p:nvPr>
            <p:ph type="title"/>
          </p:nvPr>
        </p:nvSpPr>
        <p:spPr>
          <a:xfrm>
            <a:off x="715100" y="535000"/>
            <a:ext cx="7713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idx="1" type="body"/>
          </p:nvPr>
        </p:nvSpPr>
        <p:spPr>
          <a:xfrm>
            <a:off x="720000" y="1554150"/>
            <a:ext cx="4401600" cy="305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191919"/>
              </a:buClr>
              <a:buSzPts val="1200"/>
              <a:buFont typeface="Anaheim"/>
              <a:buChar char="●"/>
              <a:defRPr sz="1400">
                <a:solidFill>
                  <a:srgbClr val="434343"/>
                </a:solidFill>
              </a:defRPr>
            </a:lvl1pPr>
            <a:lvl2pPr indent="-317500" lvl="1" marL="914400" rtl="0">
              <a:lnSpc>
                <a:spcPct val="115000"/>
              </a:lnSpc>
              <a:spcBef>
                <a:spcPts val="0"/>
              </a:spcBef>
              <a:spcAft>
                <a:spcPts val="0"/>
              </a:spcAft>
              <a:buClr>
                <a:srgbClr val="191919"/>
              </a:buClr>
              <a:buSzPts val="1400"/>
              <a:buFont typeface="Anaheim"/>
              <a:buChar char="○"/>
              <a:defRPr>
                <a:solidFill>
                  <a:srgbClr val="434343"/>
                </a:solidFill>
              </a:defRPr>
            </a:lvl2pPr>
            <a:lvl3pPr indent="-317500" lvl="2" marL="1371600" rtl="0">
              <a:lnSpc>
                <a:spcPct val="115000"/>
              </a:lnSpc>
              <a:spcBef>
                <a:spcPts val="0"/>
              </a:spcBef>
              <a:spcAft>
                <a:spcPts val="0"/>
              </a:spcAft>
              <a:buClr>
                <a:srgbClr val="191919"/>
              </a:buClr>
              <a:buSzPts val="1400"/>
              <a:buFont typeface="Anaheim"/>
              <a:buChar char="■"/>
              <a:defRPr>
                <a:solidFill>
                  <a:srgbClr val="434343"/>
                </a:solidFill>
              </a:defRPr>
            </a:lvl3pPr>
            <a:lvl4pPr indent="-317500" lvl="3" marL="1828800" rtl="0">
              <a:lnSpc>
                <a:spcPct val="115000"/>
              </a:lnSpc>
              <a:spcBef>
                <a:spcPts val="0"/>
              </a:spcBef>
              <a:spcAft>
                <a:spcPts val="0"/>
              </a:spcAft>
              <a:buClr>
                <a:srgbClr val="191919"/>
              </a:buClr>
              <a:buSzPts val="1400"/>
              <a:buFont typeface="Anaheim"/>
              <a:buChar char="●"/>
              <a:defRPr>
                <a:solidFill>
                  <a:srgbClr val="434343"/>
                </a:solidFill>
              </a:defRPr>
            </a:lvl4pPr>
            <a:lvl5pPr indent="-317500" lvl="4" marL="2286000" rtl="0">
              <a:lnSpc>
                <a:spcPct val="115000"/>
              </a:lnSpc>
              <a:spcBef>
                <a:spcPts val="0"/>
              </a:spcBef>
              <a:spcAft>
                <a:spcPts val="0"/>
              </a:spcAft>
              <a:buClr>
                <a:srgbClr val="191919"/>
              </a:buClr>
              <a:buSzPts val="1400"/>
              <a:buFont typeface="Anaheim"/>
              <a:buChar char="○"/>
              <a:defRPr>
                <a:solidFill>
                  <a:srgbClr val="434343"/>
                </a:solidFill>
              </a:defRPr>
            </a:lvl5pPr>
            <a:lvl6pPr indent="-317500" lvl="5" marL="2743200" rtl="0">
              <a:lnSpc>
                <a:spcPct val="115000"/>
              </a:lnSpc>
              <a:spcBef>
                <a:spcPts val="0"/>
              </a:spcBef>
              <a:spcAft>
                <a:spcPts val="0"/>
              </a:spcAft>
              <a:buClr>
                <a:srgbClr val="191919"/>
              </a:buClr>
              <a:buSzPts val="1400"/>
              <a:buFont typeface="Anaheim"/>
              <a:buChar char="■"/>
              <a:defRPr>
                <a:solidFill>
                  <a:srgbClr val="434343"/>
                </a:solidFill>
              </a:defRPr>
            </a:lvl6pPr>
            <a:lvl7pPr indent="-317500" lvl="6" marL="3200400" rtl="0">
              <a:lnSpc>
                <a:spcPct val="115000"/>
              </a:lnSpc>
              <a:spcBef>
                <a:spcPts val="0"/>
              </a:spcBef>
              <a:spcAft>
                <a:spcPts val="0"/>
              </a:spcAft>
              <a:buClr>
                <a:srgbClr val="191919"/>
              </a:buClr>
              <a:buSzPts val="1400"/>
              <a:buFont typeface="Anaheim"/>
              <a:buChar char="●"/>
              <a:defRPr>
                <a:solidFill>
                  <a:srgbClr val="434343"/>
                </a:solidFill>
              </a:defRPr>
            </a:lvl7pPr>
            <a:lvl8pPr indent="-317500" lvl="7" marL="3657600" rtl="0">
              <a:lnSpc>
                <a:spcPct val="115000"/>
              </a:lnSpc>
              <a:spcBef>
                <a:spcPts val="0"/>
              </a:spcBef>
              <a:spcAft>
                <a:spcPts val="0"/>
              </a:spcAft>
              <a:buClr>
                <a:srgbClr val="191919"/>
              </a:buClr>
              <a:buSzPts val="1400"/>
              <a:buFont typeface="Anaheim"/>
              <a:buChar char="○"/>
              <a:defRPr>
                <a:solidFill>
                  <a:srgbClr val="434343"/>
                </a:solidFill>
              </a:defRPr>
            </a:lvl8pPr>
            <a:lvl9pPr indent="-317500" lvl="8" marL="4114800" rtl="0">
              <a:lnSpc>
                <a:spcPct val="115000"/>
              </a:lnSpc>
              <a:spcBef>
                <a:spcPts val="0"/>
              </a:spcBef>
              <a:spcAft>
                <a:spcPts val="0"/>
              </a:spcAft>
              <a:buClr>
                <a:srgbClr val="191919"/>
              </a:buClr>
              <a:buSzPts val="1400"/>
              <a:buFont typeface="Anaheim"/>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pic>
        <p:nvPicPr>
          <p:cNvPr id="48" name="Google Shape;48;p8"/>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49"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a:alphaModFix/>
            </a:blip>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4">
              <a:alphaModFix amt="60000"/>
            </a:blip>
            <a:stretch>
              <a:fillRect/>
            </a:stretch>
          </p:blipFill>
          <p:spPr>
            <a:xfrm flipH="1">
              <a:off x="252562" y="222183"/>
              <a:ext cx="315473" cy="320824"/>
            </a:xfrm>
            <a:prstGeom prst="rect">
              <a:avLst/>
            </a:prstGeom>
            <a:noFill/>
            <a:ln>
              <a:noFill/>
            </a:ln>
          </p:spPr>
        </p:pic>
      </p:grpSp>
      <p:sp>
        <p:nvSpPr>
          <p:cNvPr id="54" name="Google Shape;54;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pic>
        <p:nvPicPr>
          <p:cNvPr id="56" name="Google Shape;56;p9"/>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a:alphaModFix amt="30000"/>
          </a:blip>
          <a:stretch>
            <a:fillRect/>
          </a:stretch>
        </p:blipFill>
        <p:spPr>
          <a:xfrm>
            <a:off x="0" y="-947289"/>
            <a:ext cx="9144003" cy="6098978"/>
          </a:xfrm>
          <a:prstGeom prst="rect">
            <a:avLst/>
          </a:prstGeom>
          <a:noFill/>
          <a:ln>
            <a:noFill/>
          </a:ln>
        </p:spPr>
      </p:pic>
      <p:sp>
        <p:nvSpPr>
          <p:cNvPr id="58" name="Google Shape;58;p9"/>
          <p:cNvSpPr txBox="1"/>
          <p:nvPr>
            <p:ph type="title"/>
          </p:nvPr>
        </p:nvSpPr>
        <p:spPr>
          <a:xfrm flipH="1">
            <a:off x="5176550" y="1294100"/>
            <a:ext cx="3252300" cy="121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 name="Google Shape;59;p9"/>
          <p:cNvSpPr txBox="1"/>
          <p:nvPr>
            <p:ph idx="1" type="subTitle"/>
          </p:nvPr>
        </p:nvSpPr>
        <p:spPr>
          <a:xfrm flipH="1">
            <a:off x="5176550" y="2664600"/>
            <a:ext cx="3252300" cy="118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rgbClr val="233294">
              <a:alpha val="30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txBox="1"/>
          <p:nvPr>
            <p:ph type="title"/>
          </p:nvPr>
        </p:nvSpPr>
        <p:spPr>
          <a:xfrm>
            <a:off x="720000" y="3883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050" y="535000"/>
            <a:ext cx="7713900" cy="572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5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indent="-317500" lvl="1" marL="9144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indent="-317500" lvl="2" marL="13716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indent="-317500" lvl="3" marL="18288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indent="-317500" lvl="4" marL="22860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indent="-317500" lvl="5" marL="27432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indent="-317500" lvl="6" marL="32004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indent="-317500" lvl="7" marL="36576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indent="-317500" lvl="8" marL="4114800">
              <a:lnSpc>
                <a:spcPct val="115000"/>
              </a:lnSpc>
              <a:spcBef>
                <a:spcPts val="1600"/>
              </a:spcBef>
              <a:spcAft>
                <a:spcPts val="1600"/>
              </a:spcAft>
              <a:buClr>
                <a:schemeClr val="accent1"/>
              </a:buClr>
              <a:buSzPts val="1400"/>
              <a:buFont typeface="Quicksand"/>
              <a:buChar char="■"/>
              <a:defRPr>
                <a:solidFill>
                  <a:schemeClr val="accent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www.juniperresearch.com/press/embedded-finance-market-value-exceed-138b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hyperlink" Target="http://drive.google.com/file/d/1l0A39J1Vv5Pe3hr4tKpfrIHdEzKUVVIV/view" TargetMode="Externa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46"/>
          <p:cNvSpPr txBox="1"/>
          <p:nvPr>
            <p:ph type="ctrTitle"/>
          </p:nvPr>
        </p:nvSpPr>
        <p:spPr>
          <a:xfrm>
            <a:off x="1669825" y="1238850"/>
            <a:ext cx="5804400" cy="18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a:t>FEATURE</a:t>
            </a:r>
            <a:endParaRPr sz="5400"/>
          </a:p>
          <a:p>
            <a:pPr indent="0" lvl="0" marL="0" rtl="0" algn="ctr">
              <a:spcBef>
                <a:spcPts val="0"/>
              </a:spcBef>
              <a:spcAft>
                <a:spcPts val="0"/>
              </a:spcAft>
              <a:buNone/>
            </a:pPr>
            <a:r>
              <a:rPr lang="en" sz="5400">
                <a:solidFill>
                  <a:schemeClr val="accent1"/>
                </a:solidFill>
              </a:rPr>
              <a:t>FINDER</a:t>
            </a:r>
            <a:r>
              <a:rPr lang="en" sz="4100"/>
              <a:t> </a:t>
            </a:r>
            <a:endParaRPr sz="4100"/>
          </a:p>
          <a:p>
            <a:pPr indent="0" lvl="0" marL="0" rtl="0" algn="ctr">
              <a:spcBef>
                <a:spcPts val="0"/>
              </a:spcBef>
              <a:spcAft>
                <a:spcPts val="0"/>
              </a:spcAft>
              <a:buNone/>
            </a:pPr>
            <a:r>
              <a:rPr lang="en" sz="4100"/>
              <a:t>GOLDMAN SACHS</a:t>
            </a:r>
            <a:endParaRPr sz="4100"/>
          </a:p>
        </p:txBody>
      </p:sp>
      <p:sp>
        <p:nvSpPr>
          <p:cNvPr id="340" name="Google Shape;340;p46"/>
          <p:cNvSpPr txBox="1"/>
          <p:nvPr>
            <p:ph idx="1" type="subTitle"/>
          </p:nvPr>
        </p:nvSpPr>
        <p:spPr>
          <a:xfrm>
            <a:off x="2044350" y="3504350"/>
            <a:ext cx="50553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Bringing accessibility to cutting-edge insights</a:t>
            </a:r>
            <a:endParaRPr/>
          </a:p>
        </p:txBody>
      </p:sp>
      <p:cxnSp>
        <p:nvCxnSpPr>
          <p:cNvPr id="341" name="Google Shape;341;p46"/>
          <p:cNvCxnSpPr/>
          <p:nvPr/>
        </p:nvCxnSpPr>
        <p:spPr>
          <a:xfrm>
            <a:off x="2532900" y="3405948"/>
            <a:ext cx="40782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5"/>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SUSTAINABILITY</a:t>
            </a:r>
            <a:r>
              <a:rPr lang="en"/>
              <a:t> &amp; SCALABILITY</a:t>
            </a:r>
            <a:endParaRPr/>
          </a:p>
        </p:txBody>
      </p:sp>
      <p:graphicFrame>
        <p:nvGraphicFramePr>
          <p:cNvPr id="513" name="Google Shape;513;p55"/>
          <p:cNvGraphicFramePr/>
          <p:nvPr/>
        </p:nvGraphicFramePr>
        <p:xfrm>
          <a:off x="986413" y="2320325"/>
          <a:ext cx="3000000" cy="3000000"/>
        </p:xfrm>
        <a:graphic>
          <a:graphicData uri="http://schemas.openxmlformats.org/drawingml/2006/table">
            <a:tbl>
              <a:tblPr>
                <a:noFill/>
                <a:tableStyleId>{BF17B5AC-D1E8-45FC-832B-914641ED837C}</a:tableStyleId>
              </a:tblPr>
              <a:tblGrid>
                <a:gridCol w="2394875"/>
                <a:gridCol w="2394875"/>
                <a:gridCol w="2381425"/>
              </a:tblGrid>
              <a:tr h="557125">
                <a:tc>
                  <a:txBody>
                    <a:bodyPr/>
                    <a:lstStyle/>
                    <a:p>
                      <a:pPr indent="0" lvl="0" marL="0" rtl="0" algn="ctr">
                        <a:spcBef>
                          <a:spcPts val="0"/>
                        </a:spcBef>
                        <a:spcAft>
                          <a:spcPts val="0"/>
                        </a:spcAft>
                        <a:buNone/>
                      </a:pPr>
                      <a:r>
                        <a:rPr lang="en" sz="1800">
                          <a:solidFill>
                            <a:schemeClr val="dk1"/>
                          </a:solidFill>
                          <a:latin typeface="Josefin Sans"/>
                          <a:ea typeface="Josefin Sans"/>
                          <a:cs typeface="Josefin Sans"/>
                          <a:sym typeface="Josefin Sans"/>
                        </a:rPr>
                        <a:t>SCALABILITY</a:t>
                      </a:r>
                      <a:endParaRPr sz="1800">
                        <a:solidFill>
                          <a:schemeClr val="dk1"/>
                        </a:solidFill>
                        <a:latin typeface="Josefin Sans"/>
                        <a:ea typeface="Josefin Sans"/>
                        <a:cs typeface="Josefin Sans"/>
                        <a:sym typeface="Josefin Sa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800">
                          <a:solidFill>
                            <a:schemeClr val="dk1"/>
                          </a:solidFill>
                          <a:latin typeface="Josefin Sans"/>
                          <a:ea typeface="Josefin Sans"/>
                          <a:cs typeface="Josefin Sans"/>
                          <a:sym typeface="Josefin Sans"/>
                        </a:rPr>
                        <a:t>ECONOMIC EMPOWERMENT</a:t>
                      </a:r>
                      <a:endParaRPr sz="1800">
                        <a:solidFill>
                          <a:schemeClr val="dk1"/>
                        </a:solidFill>
                        <a:latin typeface="Josefin Sans"/>
                        <a:ea typeface="Josefin Sans"/>
                        <a:cs typeface="Josefin Sans"/>
                        <a:sym typeface="Josefin Sa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800">
                          <a:solidFill>
                            <a:schemeClr val="dk1"/>
                          </a:solidFill>
                          <a:latin typeface="Josefin Sans"/>
                          <a:ea typeface="Josefin Sans"/>
                          <a:cs typeface="Josefin Sans"/>
                          <a:sym typeface="Josefin Sans"/>
                        </a:rPr>
                        <a:t>SOCIAL SUSTAINABILITY</a:t>
                      </a:r>
                      <a:endParaRPr sz="1800">
                        <a:solidFill>
                          <a:schemeClr val="dk1"/>
                        </a:solidFill>
                        <a:latin typeface="Josefin Sans"/>
                        <a:ea typeface="Josefin Sans"/>
                        <a:cs typeface="Josefin Sans"/>
                        <a:sym typeface="Josefin Sa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1565700">
                <a:tc>
                  <a:txBody>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Besides maintenance of features and their descriptions within the database, our services can easily scale with the aid of cloud computing.</a:t>
                      </a:r>
                      <a:endParaRPr>
                        <a:solidFill>
                          <a:schemeClr val="dk1"/>
                        </a:solidFill>
                        <a:latin typeface="Quicksand"/>
                        <a:ea typeface="Quicksand"/>
                        <a:cs typeface="Quicksand"/>
                        <a:sym typeface="Quicksand"/>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The APIs allow small businesses located in countries which may not have previously had access to GS’ services to provide embedded financial services without costs of building their own.</a:t>
                      </a:r>
                      <a:endParaRPr>
                        <a:solidFill>
                          <a:schemeClr val="dk1"/>
                        </a:solidFill>
                        <a:latin typeface="Quicksand"/>
                        <a:ea typeface="Quicksand"/>
                        <a:cs typeface="Quicksand"/>
                        <a:sym typeface="Quicksand"/>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Reduces strain on consultants’ seeking to understand client requirements, since specific fields of client interest are identified, allowing smoother follow up process.</a:t>
                      </a:r>
                      <a:endParaRPr>
                        <a:solidFill>
                          <a:schemeClr val="dk1"/>
                        </a:solidFill>
                        <a:latin typeface="Quicksand"/>
                        <a:ea typeface="Quicksand"/>
                        <a:cs typeface="Quicksand"/>
                        <a:sym typeface="Quicksand"/>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grpSp>
        <p:nvGrpSpPr>
          <p:cNvPr id="514" name="Google Shape;514;p55"/>
          <p:cNvGrpSpPr/>
          <p:nvPr/>
        </p:nvGrpSpPr>
        <p:grpSpPr>
          <a:xfrm>
            <a:off x="4264233" y="1516506"/>
            <a:ext cx="615558" cy="587750"/>
            <a:chOff x="7390435" y="3680868"/>
            <a:chExt cx="372073" cy="355243"/>
          </a:xfrm>
        </p:grpSpPr>
        <p:sp>
          <p:nvSpPr>
            <p:cNvPr id="515" name="Google Shape;515;p55"/>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5"/>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5"/>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5"/>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5"/>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5"/>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55"/>
          <p:cNvGrpSpPr/>
          <p:nvPr/>
        </p:nvGrpSpPr>
        <p:grpSpPr>
          <a:xfrm>
            <a:off x="1939872" y="1546582"/>
            <a:ext cx="585581" cy="527587"/>
            <a:chOff x="3988156" y="3380210"/>
            <a:chExt cx="353954" cy="318880"/>
          </a:xfrm>
        </p:grpSpPr>
        <p:sp>
          <p:nvSpPr>
            <p:cNvPr id="522" name="Google Shape;522;p55"/>
            <p:cNvSpPr/>
            <p:nvPr/>
          </p:nvSpPr>
          <p:spPr>
            <a:xfrm>
              <a:off x="4134053" y="3446156"/>
              <a:ext cx="28454" cy="49269"/>
            </a:xfrm>
            <a:custGeom>
              <a:rect b="b" l="l" r="r" t="t"/>
              <a:pathLst>
                <a:path extrusionOk="0" h="1548" w="894">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5"/>
            <p:cNvSpPr/>
            <p:nvPr/>
          </p:nvSpPr>
          <p:spPr>
            <a:xfrm>
              <a:off x="4188988" y="3398001"/>
              <a:ext cx="81510" cy="81510"/>
            </a:xfrm>
            <a:custGeom>
              <a:rect b="b" l="l" r="r" t="t"/>
              <a:pathLst>
                <a:path extrusionOk="0" h="2561" w="2561">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5"/>
            <p:cNvSpPr/>
            <p:nvPr/>
          </p:nvSpPr>
          <p:spPr>
            <a:xfrm>
              <a:off x="4090863" y="3380210"/>
              <a:ext cx="195930" cy="146311"/>
            </a:xfrm>
            <a:custGeom>
              <a:rect b="b" l="l" r="r" t="t"/>
              <a:pathLst>
                <a:path extrusionOk="0" h="4597" w="6156">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5"/>
            <p:cNvSpPr/>
            <p:nvPr/>
          </p:nvSpPr>
          <p:spPr>
            <a:xfrm>
              <a:off x="4215914" y="3415061"/>
              <a:ext cx="28072" cy="49301"/>
            </a:xfrm>
            <a:custGeom>
              <a:rect b="b" l="l" r="r" t="t"/>
              <a:pathLst>
                <a:path extrusionOk="0" h="1549" w="882">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5"/>
            <p:cNvSpPr/>
            <p:nvPr/>
          </p:nvSpPr>
          <p:spPr>
            <a:xfrm>
              <a:off x="3988156" y="3495935"/>
              <a:ext cx="353954" cy="203155"/>
            </a:xfrm>
            <a:custGeom>
              <a:rect b="b" l="l" r="r" t="t"/>
              <a:pathLst>
                <a:path extrusionOk="0" h="6383" w="11121">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55"/>
          <p:cNvSpPr/>
          <p:nvPr/>
        </p:nvSpPr>
        <p:spPr>
          <a:xfrm>
            <a:off x="6618563" y="1546587"/>
            <a:ext cx="643865" cy="588897"/>
          </a:xfrm>
          <a:custGeom>
            <a:rect b="b" l="l" r="r" t="t"/>
            <a:pathLst>
              <a:path extrusionOk="0" h="11183" w="12228">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6"/>
          <p:cNvSpPr txBox="1"/>
          <p:nvPr>
            <p:ph type="title"/>
          </p:nvPr>
        </p:nvSpPr>
        <p:spPr>
          <a:xfrm>
            <a:off x="352225" y="1850913"/>
            <a:ext cx="7924500" cy="82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chemeClr val="accent1"/>
                </a:solidFill>
              </a:rPr>
              <a:t>THANK</a:t>
            </a:r>
            <a:r>
              <a:rPr lang="en" sz="3600"/>
              <a:t> YOU!</a:t>
            </a:r>
            <a:endParaRPr sz="3600"/>
          </a:p>
        </p:txBody>
      </p:sp>
      <p:pic>
        <p:nvPicPr>
          <p:cNvPr id="533" name="Google Shape;533;p56"/>
          <p:cNvPicPr preferRelativeResize="0"/>
          <p:nvPr/>
        </p:nvPicPr>
        <p:blipFill>
          <a:blip r:embed="rId3">
            <a:alphaModFix amt="40000"/>
          </a:blip>
          <a:stretch>
            <a:fillRect/>
          </a:stretch>
        </p:blipFill>
        <p:spPr>
          <a:xfrm>
            <a:off x="623250" y="1220576"/>
            <a:ext cx="1889976" cy="1865977"/>
          </a:xfrm>
          <a:prstGeom prst="rect">
            <a:avLst/>
          </a:prstGeom>
          <a:noFill/>
          <a:ln>
            <a:noFill/>
          </a:ln>
        </p:spPr>
      </p:pic>
      <p:pic>
        <p:nvPicPr>
          <p:cNvPr id="534" name="Google Shape;534;p56"/>
          <p:cNvPicPr preferRelativeResize="0"/>
          <p:nvPr/>
        </p:nvPicPr>
        <p:blipFill>
          <a:blip r:embed="rId4">
            <a:alphaModFix amt="32000"/>
          </a:blip>
          <a:stretch>
            <a:fillRect/>
          </a:stretch>
        </p:blipFill>
        <p:spPr>
          <a:xfrm rot="-10558878">
            <a:off x="2731387" y="1146292"/>
            <a:ext cx="1599695" cy="2480072"/>
          </a:xfrm>
          <a:prstGeom prst="rect">
            <a:avLst/>
          </a:prstGeom>
          <a:noFill/>
          <a:ln>
            <a:noFill/>
          </a:ln>
        </p:spPr>
      </p:pic>
      <p:pic>
        <p:nvPicPr>
          <p:cNvPr id="535" name="Google Shape;535;p56"/>
          <p:cNvPicPr preferRelativeResize="0"/>
          <p:nvPr/>
        </p:nvPicPr>
        <p:blipFill>
          <a:blip r:embed="rId5">
            <a:alphaModFix amt="50000"/>
          </a:blip>
          <a:stretch>
            <a:fillRect/>
          </a:stretch>
        </p:blipFill>
        <p:spPr>
          <a:xfrm rot="5400000">
            <a:off x="1592147" y="2623521"/>
            <a:ext cx="1273275" cy="2696699"/>
          </a:xfrm>
          <a:prstGeom prst="rect">
            <a:avLst/>
          </a:prstGeom>
          <a:noFill/>
          <a:ln>
            <a:noFill/>
          </a:ln>
        </p:spPr>
      </p:pic>
      <p:pic>
        <p:nvPicPr>
          <p:cNvPr id="536" name="Google Shape;536;p56"/>
          <p:cNvPicPr preferRelativeResize="0"/>
          <p:nvPr/>
        </p:nvPicPr>
        <p:blipFill>
          <a:blip r:embed="rId6">
            <a:alphaModFix amt="37000"/>
          </a:blip>
          <a:stretch>
            <a:fillRect/>
          </a:stretch>
        </p:blipFill>
        <p:spPr>
          <a:xfrm>
            <a:off x="4549262" y="1332225"/>
            <a:ext cx="1834991" cy="1865974"/>
          </a:xfrm>
          <a:prstGeom prst="rect">
            <a:avLst/>
          </a:prstGeom>
          <a:noFill/>
          <a:ln>
            <a:noFill/>
          </a:ln>
        </p:spPr>
      </p:pic>
      <p:pic>
        <p:nvPicPr>
          <p:cNvPr id="537" name="Google Shape;537;p56"/>
          <p:cNvPicPr preferRelativeResize="0"/>
          <p:nvPr/>
        </p:nvPicPr>
        <p:blipFill>
          <a:blip r:embed="rId7">
            <a:alphaModFix amt="31000"/>
          </a:blip>
          <a:stretch>
            <a:fillRect/>
          </a:stretch>
        </p:blipFill>
        <p:spPr>
          <a:xfrm rot="-545868">
            <a:off x="6898998" y="1589062"/>
            <a:ext cx="1486301" cy="2644623"/>
          </a:xfrm>
          <a:prstGeom prst="rect">
            <a:avLst/>
          </a:prstGeom>
          <a:noFill/>
          <a:ln>
            <a:noFill/>
          </a:ln>
        </p:spPr>
      </p:pic>
      <p:pic>
        <p:nvPicPr>
          <p:cNvPr id="538" name="Google Shape;538;p56"/>
          <p:cNvPicPr preferRelativeResize="0"/>
          <p:nvPr/>
        </p:nvPicPr>
        <p:blipFill>
          <a:blip r:embed="rId8">
            <a:alphaModFix amt="47000"/>
          </a:blip>
          <a:stretch>
            <a:fillRect/>
          </a:stretch>
        </p:blipFill>
        <p:spPr>
          <a:xfrm rot="6622241">
            <a:off x="4585616" y="3167763"/>
            <a:ext cx="1642322" cy="17891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7"/>
          <p:cNvSpPr txBox="1"/>
          <p:nvPr>
            <p:ph idx="2" type="title"/>
          </p:nvPr>
        </p:nvSpPr>
        <p:spPr>
          <a:xfrm>
            <a:off x="720000" y="1672417"/>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endParaRPr/>
          </a:p>
          <a:p>
            <a:pPr indent="0" lvl="0" marL="0" rtl="0" algn="ctr">
              <a:spcBef>
                <a:spcPts val="0"/>
              </a:spcBef>
              <a:spcAft>
                <a:spcPts val="0"/>
              </a:spcAft>
              <a:buNone/>
            </a:pPr>
            <a:r>
              <a:rPr lang="en"/>
              <a:t>SOLUTION</a:t>
            </a:r>
            <a:endParaRPr/>
          </a:p>
        </p:txBody>
      </p:sp>
      <p:sp>
        <p:nvSpPr>
          <p:cNvPr id="347" name="Google Shape;347;p47"/>
          <p:cNvSpPr txBox="1"/>
          <p:nvPr>
            <p:ph idx="3" type="title"/>
          </p:nvPr>
        </p:nvSpPr>
        <p:spPr>
          <a:xfrm>
            <a:off x="1250550" y="1086015"/>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48" name="Google Shape;348;p47"/>
          <p:cNvSpPr txBox="1"/>
          <p:nvPr>
            <p:ph idx="1" type="subTitle"/>
          </p:nvPr>
        </p:nvSpPr>
        <p:spPr>
          <a:xfrm>
            <a:off x="720000" y="2355645"/>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Introducing our the problem and our solution</a:t>
            </a:r>
            <a:endParaRPr/>
          </a:p>
        </p:txBody>
      </p:sp>
      <p:sp>
        <p:nvSpPr>
          <p:cNvPr id="349" name="Google Shape;349;p47"/>
          <p:cNvSpPr txBox="1"/>
          <p:nvPr>
            <p:ph idx="4" type="title"/>
          </p:nvPr>
        </p:nvSpPr>
        <p:spPr>
          <a:xfrm>
            <a:off x="3545250" y="1674375"/>
            <a:ext cx="2053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CASE</a:t>
            </a:r>
            <a:endParaRPr/>
          </a:p>
        </p:txBody>
      </p:sp>
      <p:sp>
        <p:nvSpPr>
          <p:cNvPr id="350" name="Google Shape;350;p47"/>
          <p:cNvSpPr txBox="1"/>
          <p:nvPr>
            <p:ph idx="5" type="title"/>
          </p:nvPr>
        </p:nvSpPr>
        <p:spPr>
          <a:xfrm>
            <a:off x="3934350" y="1086015"/>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51" name="Google Shape;351;p47"/>
          <p:cNvSpPr txBox="1"/>
          <p:nvPr>
            <p:ph idx="6" type="subTitle"/>
          </p:nvPr>
        </p:nvSpPr>
        <p:spPr>
          <a:xfrm>
            <a:off x="3403800" y="2355645"/>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Potential markets and our value proposition</a:t>
            </a:r>
            <a:endParaRPr/>
          </a:p>
        </p:txBody>
      </p:sp>
      <p:sp>
        <p:nvSpPr>
          <p:cNvPr id="352" name="Google Shape;352;p47"/>
          <p:cNvSpPr txBox="1"/>
          <p:nvPr>
            <p:ph idx="7" type="title"/>
          </p:nvPr>
        </p:nvSpPr>
        <p:spPr>
          <a:xfrm>
            <a:off x="6087600" y="1672417"/>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ARCHITECTURE</a:t>
            </a:r>
            <a:endParaRPr/>
          </a:p>
        </p:txBody>
      </p:sp>
      <p:sp>
        <p:nvSpPr>
          <p:cNvPr id="353" name="Google Shape;353;p47"/>
          <p:cNvSpPr txBox="1"/>
          <p:nvPr>
            <p:ph idx="8" type="title"/>
          </p:nvPr>
        </p:nvSpPr>
        <p:spPr>
          <a:xfrm>
            <a:off x="6618150" y="1086015"/>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54" name="Google Shape;354;p47"/>
          <p:cNvSpPr txBox="1"/>
          <p:nvPr>
            <p:ph idx="9" type="subTitle"/>
          </p:nvPr>
        </p:nvSpPr>
        <p:spPr>
          <a:xfrm>
            <a:off x="6087600" y="2355645"/>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the solution is structured</a:t>
            </a:r>
            <a:endParaRPr/>
          </a:p>
        </p:txBody>
      </p:sp>
      <p:sp>
        <p:nvSpPr>
          <p:cNvPr id="355" name="Google Shape;355;p47"/>
          <p:cNvSpPr txBox="1"/>
          <p:nvPr>
            <p:ph idx="13" type="title"/>
          </p:nvPr>
        </p:nvSpPr>
        <p:spPr>
          <a:xfrm>
            <a:off x="720000" y="3432026"/>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 STACK &amp; FRAMEWORKS</a:t>
            </a:r>
            <a:endParaRPr/>
          </a:p>
        </p:txBody>
      </p:sp>
      <p:sp>
        <p:nvSpPr>
          <p:cNvPr id="356" name="Google Shape;356;p47"/>
          <p:cNvSpPr txBox="1"/>
          <p:nvPr>
            <p:ph idx="14" type="title"/>
          </p:nvPr>
        </p:nvSpPr>
        <p:spPr>
          <a:xfrm>
            <a:off x="1250550" y="2850421"/>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57" name="Google Shape;357;p47"/>
          <p:cNvSpPr txBox="1"/>
          <p:nvPr>
            <p:ph idx="15" type="subTitle"/>
          </p:nvPr>
        </p:nvSpPr>
        <p:spPr>
          <a:xfrm>
            <a:off x="720000" y="4115464"/>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we built our solution</a:t>
            </a:r>
            <a:endParaRPr/>
          </a:p>
        </p:txBody>
      </p:sp>
      <p:sp>
        <p:nvSpPr>
          <p:cNvPr id="358" name="Google Shape;358;p47"/>
          <p:cNvSpPr txBox="1"/>
          <p:nvPr>
            <p:ph idx="16" type="title"/>
          </p:nvPr>
        </p:nvSpPr>
        <p:spPr>
          <a:xfrm>
            <a:off x="3403800" y="3432026"/>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DEMO</a:t>
            </a:r>
            <a:endParaRPr/>
          </a:p>
        </p:txBody>
      </p:sp>
      <p:sp>
        <p:nvSpPr>
          <p:cNvPr id="359" name="Google Shape;359;p47"/>
          <p:cNvSpPr txBox="1"/>
          <p:nvPr>
            <p:ph idx="17" type="title"/>
          </p:nvPr>
        </p:nvSpPr>
        <p:spPr>
          <a:xfrm>
            <a:off x="3934350" y="2850421"/>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60" name="Google Shape;360;p47"/>
          <p:cNvSpPr txBox="1"/>
          <p:nvPr>
            <p:ph idx="18" type="subTitle"/>
          </p:nvPr>
        </p:nvSpPr>
        <p:spPr>
          <a:xfrm>
            <a:off x="3403800" y="4115464"/>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video demonstrating our solution’s</a:t>
            </a:r>
            <a:endParaRPr/>
          </a:p>
        </p:txBody>
      </p:sp>
      <p:sp>
        <p:nvSpPr>
          <p:cNvPr id="361" name="Google Shape;361;p47"/>
          <p:cNvSpPr txBox="1"/>
          <p:nvPr>
            <p:ph idx="19" type="title"/>
          </p:nvPr>
        </p:nvSpPr>
        <p:spPr>
          <a:xfrm>
            <a:off x="6087600" y="3432025"/>
            <a:ext cx="2394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SUSTAINABILITY &amp; SCALABILITY</a:t>
            </a:r>
            <a:endParaRPr/>
          </a:p>
        </p:txBody>
      </p:sp>
      <p:sp>
        <p:nvSpPr>
          <p:cNvPr id="362" name="Google Shape;362;p47"/>
          <p:cNvSpPr txBox="1"/>
          <p:nvPr>
            <p:ph idx="20" type="title"/>
          </p:nvPr>
        </p:nvSpPr>
        <p:spPr>
          <a:xfrm>
            <a:off x="6618150" y="2850421"/>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63" name="Google Shape;363;p47"/>
          <p:cNvSpPr txBox="1"/>
          <p:nvPr>
            <p:ph idx="21" type="subTitle"/>
          </p:nvPr>
        </p:nvSpPr>
        <p:spPr>
          <a:xfrm>
            <a:off x="6087600" y="4115464"/>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Scalability, Economic Empowerment and Social Sustainability</a:t>
            </a:r>
            <a:endParaRPr/>
          </a:p>
        </p:txBody>
      </p:sp>
      <p:sp>
        <p:nvSpPr>
          <p:cNvPr id="364" name="Google Shape;364;p47"/>
          <p:cNvSpPr txBox="1"/>
          <p:nvPr>
            <p:ph type="title"/>
          </p:nvPr>
        </p:nvSpPr>
        <p:spPr>
          <a:xfrm>
            <a:off x="720000" y="535000"/>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TABLE</a:t>
            </a:r>
            <a:r>
              <a:rPr lang="en"/>
              <a:t> OF CONTENTS</a:t>
            </a:r>
            <a:endParaRPr/>
          </a:p>
        </p:txBody>
      </p:sp>
      <p:cxnSp>
        <p:nvCxnSpPr>
          <p:cNvPr id="365" name="Google Shape;365;p47"/>
          <p:cNvCxnSpPr/>
          <p:nvPr/>
        </p:nvCxnSpPr>
        <p:spPr>
          <a:xfrm>
            <a:off x="7044900" y="4092174"/>
            <a:ext cx="421800" cy="0"/>
          </a:xfrm>
          <a:prstGeom prst="straightConnector1">
            <a:avLst/>
          </a:prstGeom>
          <a:noFill/>
          <a:ln cap="flat" cmpd="sng" w="9525">
            <a:solidFill>
              <a:schemeClr val="lt2"/>
            </a:solidFill>
            <a:prstDash val="solid"/>
            <a:round/>
            <a:headEnd len="med" w="med" type="none"/>
            <a:tailEnd len="med" w="med" type="none"/>
          </a:ln>
        </p:spPr>
      </p:cxnSp>
      <p:cxnSp>
        <p:nvCxnSpPr>
          <p:cNvPr id="366" name="Google Shape;366;p47"/>
          <p:cNvCxnSpPr/>
          <p:nvPr/>
        </p:nvCxnSpPr>
        <p:spPr>
          <a:xfrm>
            <a:off x="4361100" y="4092174"/>
            <a:ext cx="421800" cy="0"/>
          </a:xfrm>
          <a:prstGeom prst="straightConnector1">
            <a:avLst/>
          </a:prstGeom>
          <a:noFill/>
          <a:ln cap="flat" cmpd="sng" w="9525">
            <a:solidFill>
              <a:schemeClr val="lt2"/>
            </a:solidFill>
            <a:prstDash val="solid"/>
            <a:round/>
            <a:headEnd len="med" w="med" type="none"/>
            <a:tailEnd len="med" w="med" type="none"/>
          </a:ln>
        </p:spPr>
      </p:cxnSp>
      <p:cxnSp>
        <p:nvCxnSpPr>
          <p:cNvPr id="367" name="Google Shape;367;p47"/>
          <p:cNvCxnSpPr/>
          <p:nvPr/>
        </p:nvCxnSpPr>
        <p:spPr>
          <a:xfrm>
            <a:off x="1677300" y="4092174"/>
            <a:ext cx="421800" cy="0"/>
          </a:xfrm>
          <a:prstGeom prst="straightConnector1">
            <a:avLst/>
          </a:prstGeom>
          <a:noFill/>
          <a:ln cap="flat" cmpd="sng" w="9525">
            <a:solidFill>
              <a:schemeClr val="lt2"/>
            </a:solidFill>
            <a:prstDash val="solid"/>
            <a:round/>
            <a:headEnd len="med" w="med" type="none"/>
            <a:tailEnd len="med" w="med" type="none"/>
          </a:ln>
        </p:spPr>
      </p:cxnSp>
      <p:cxnSp>
        <p:nvCxnSpPr>
          <p:cNvPr id="368" name="Google Shape;368;p47"/>
          <p:cNvCxnSpPr/>
          <p:nvPr/>
        </p:nvCxnSpPr>
        <p:spPr>
          <a:xfrm>
            <a:off x="7044900" y="2328214"/>
            <a:ext cx="421800" cy="0"/>
          </a:xfrm>
          <a:prstGeom prst="straightConnector1">
            <a:avLst/>
          </a:prstGeom>
          <a:noFill/>
          <a:ln cap="flat" cmpd="sng" w="9525">
            <a:solidFill>
              <a:schemeClr val="lt2"/>
            </a:solidFill>
            <a:prstDash val="solid"/>
            <a:round/>
            <a:headEnd len="med" w="med" type="none"/>
            <a:tailEnd len="med" w="med" type="none"/>
          </a:ln>
        </p:spPr>
      </p:cxnSp>
      <p:cxnSp>
        <p:nvCxnSpPr>
          <p:cNvPr id="369" name="Google Shape;369;p47"/>
          <p:cNvCxnSpPr/>
          <p:nvPr/>
        </p:nvCxnSpPr>
        <p:spPr>
          <a:xfrm>
            <a:off x="4361100" y="2328214"/>
            <a:ext cx="421800" cy="0"/>
          </a:xfrm>
          <a:prstGeom prst="straightConnector1">
            <a:avLst/>
          </a:prstGeom>
          <a:noFill/>
          <a:ln cap="flat" cmpd="sng" w="9525">
            <a:solidFill>
              <a:schemeClr val="lt2"/>
            </a:solidFill>
            <a:prstDash val="solid"/>
            <a:round/>
            <a:headEnd len="med" w="med" type="none"/>
            <a:tailEnd len="med" w="med" type="none"/>
          </a:ln>
        </p:spPr>
      </p:cxnSp>
      <p:cxnSp>
        <p:nvCxnSpPr>
          <p:cNvPr id="370" name="Google Shape;370;p47"/>
          <p:cNvCxnSpPr/>
          <p:nvPr/>
        </p:nvCxnSpPr>
        <p:spPr>
          <a:xfrm>
            <a:off x="1677300" y="2328214"/>
            <a:ext cx="4218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p:nvPr/>
        </p:nvSpPr>
        <p:spPr>
          <a:xfrm>
            <a:off x="4408005" y="535000"/>
            <a:ext cx="4020900" cy="40734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48"/>
          <p:cNvPicPr preferRelativeResize="0"/>
          <p:nvPr/>
        </p:nvPicPr>
        <p:blipFill rotWithShape="1">
          <a:blip r:embed="rId3">
            <a:alphaModFix/>
          </a:blip>
          <a:srcRect b="0" l="22263" r="22257" t="0"/>
          <a:stretch/>
        </p:blipFill>
        <p:spPr>
          <a:xfrm>
            <a:off x="4520636" y="647647"/>
            <a:ext cx="3795600" cy="3848400"/>
          </a:xfrm>
          <a:prstGeom prst="ellipse">
            <a:avLst/>
          </a:prstGeom>
          <a:noFill/>
          <a:ln>
            <a:noFill/>
          </a:ln>
        </p:spPr>
      </p:pic>
      <p:sp>
        <p:nvSpPr>
          <p:cNvPr id="377" name="Google Shape;377;p48"/>
          <p:cNvSpPr txBox="1"/>
          <p:nvPr>
            <p:ph type="title"/>
          </p:nvPr>
        </p:nvSpPr>
        <p:spPr>
          <a:xfrm>
            <a:off x="720000" y="2328775"/>
            <a:ext cx="2586600" cy="107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OUR</a:t>
            </a:r>
            <a:r>
              <a:rPr lang="en"/>
              <a:t> </a:t>
            </a:r>
            <a:endParaRPr/>
          </a:p>
          <a:p>
            <a:pPr indent="0" lvl="0" marL="0" rtl="0" algn="l">
              <a:spcBef>
                <a:spcPts val="0"/>
              </a:spcBef>
              <a:spcAft>
                <a:spcPts val="0"/>
              </a:spcAft>
              <a:buNone/>
            </a:pPr>
            <a:r>
              <a:rPr lang="en"/>
              <a:t>MISSION</a:t>
            </a:r>
            <a:endParaRPr/>
          </a:p>
        </p:txBody>
      </p:sp>
      <p:sp>
        <p:nvSpPr>
          <p:cNvPr id="378" name="Google Shape;378;p48"/>
          <p:cNvSpPr txBox="1"/>
          <p:nvPr>
            <p:ph idx="1" type="subTitle"/>
          </p:nvPr>
        </p:nvSpPr>
        <p:spPr>
          <a:xfrm>
            <a:off x="720000" y="3603150"/>
            <a:ext cx="3280800" cy="11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Capitalize on the rush of companies to offer embedded financial services by reducing barriers to accessing industry-leading insights through Goldman Sachs’ Financial Cloud</a:t>
            </a:r>
            <a:endParaRPr/>
          </a:p>
        </p:txBody>
      </p:sp>
      <p:sp>
        <p:nvSpPr>
          <p:cNvPr id="379" name="Google Shape;379;p48"/>
          <p:cNvSpPr/>
          <p:nvPr/>
        </p:nvSpPr>
        <p:spPr>
          <a:xfrm>
            <a:off x="4525312" y="647458"/>
            <a:ext cx="3795600" cy="3848400"/>
          </a:xfrm>
          <a:prstGeom prst="ellipse">
            <a:avLst/>
          </a:prstGeom>
          <a:solidFill>
            <a:srgbClr val="233294">
              <a:alpha val="30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48"/>
          <p:cNvCxnSpPr/>
          <p:nvPr/>
        </p:nvCxnSpPr>
        <p:spPr>
          <a:xfrm>
            <a:off x="828842" y="3505661"/>
            <a:ext cx="4218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OUR SOLUTION</a:t>
            </a:r>
            <a:endParaRPr/>
          </a:p>
        </p:txBody>
      </p:sp>
      <p:sp>
        <p:nvSpPr>
          <p:cNvPr id="386" name="Google Shape;386;p49"/>
          <p:cNvSpPr txBox="1"/>
          <p:nvPr>
            <p:ph type="title"/>
          </p:nvPr>
        </p:nvSpPr>
        <p:spPr>
          <a:xfrm>
            <a:off x="777563" y="213293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387" name="Google Shape;387;p49"/>
          <p:cNvSpPr txBox="1"/>
          <p:nvPr>
            <p:ph idx="1" type="subTitle"/>
          </p:nvPr>
        </p:nvSpPr>
        <p:spPr>
          <a:xfrm>
            <a:off x="662438" y="2850600"/>
            <a:ext cx="2666100" cy="22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Prospective clients (firms) deterred by complex onboarding process involving </a:t>
            </a:r>
            <a:r>
              <a:rPr lang="en"/>
              <a:t>financial knowledge &amp; </a:t>
            </a:r>
            <a:r>
              <a:rPr lang="en"/>
              <a:t>difficulty indicating interests, which involves drafting an email to specify requirements</a:t>
            </a:r>
            <a:endParaRPr/>
          </a:p>
        </p:txBody>
      </p:sp>
      <p:sp>
        <p:nvSpPr>
          <p:cNvPr id="388" name="Google Shape;388;p49"/>
          <p:cNvSpPr txBox="1"/>
          <p:nvPr>
            <p:ph idx="2" type="title"/>
          </p:nvPr>
        </p:nvSpPr>
        <p:spPr>
          <a:xfrm>
            <a:off x="3461363" y="213293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NEEDS</a:t>
            </a:r>
            <a:endParaRPr/>
          </a:p>
        </p:txBody>
      </p:sp>
      <p:sp>
        <p:nvSpPr>
          <p:cNvPr id="389" name="Google Shape;389;p49"/>
          <p:cNvSpPr txBox="1"/>
          <p:nvPr>
            <p:ph idx="3" type="subTitle"/>
          </p:nvPr>
        </p:nvSpPr>
        <p:spPr>
          <a:xfrm>
            <a:off x="3665963" y="2850600"/>
            <a:ext cx="1927200" cy="152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 onboarding process to introduce features of respective APIs, and seamless transition to </a:t>
            </a:r>
            <a:r>
              <a:rPr lang="en"/>
              <a:t>liaising</a:t>
            </a:r>
            <a:r>
              <a:rPr lang="en"/>
              <a:t> with GS consultants</a:t>
            </a:r>
            <a:endParaRPr/>
          </a:p>
        </p:txBody>
      </p:sp>
      <p:sp>
        <p:nvSpPr>
          <p:cNvPr id="390" name="Google Shape;390;p49"/>
          <p:cNvSpPr txBox="1"/>
          <p:nvPr>
            <p:ph idx="4" type="title"/>
          </p:nvPr>
        </p:nvSpPr>
        <p:spPr>
          <a:xfrm>
            <a:off x="6145163" y="213293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391" name="Google Shape;391;p49"/>
          <p:cNvSpPr txBox="1"/>
          <p:nvPr>
            <p:ph idx="5" type="subTitle"/>
          </p:nvPr>
        </p:nvSpPr>
        <p:spPr>
          <a:xfrm>
            <a:off x="6349763" y="2850600"/>
            <a:ext cx="1927200" cy="142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elegant form–based UI, </a:t>
            </a:r>
            <a:r>
              <a:rPr lang="en"/>
              <a:t>to simultaneously introduce services WHILE collating client requirements</a:t>
            </a:r>
            <a:endParaRPr/>
          </a:p>
        </p:txBody>
      </p:sp>
      <p:grpSp>
        <p:nvGrpSpPr>
          <p:cNvPr id="392" name="Google Shape;392;p49"/>
          <p:cNvGrpSpPr/>
          <p:nvPr/>
        </p:nvGrpSpPr>
        <p:grpSpPr>
          <a:xfrm>
            <a:off x="4376790" y="1483659"/>
            <a:ext cx="512426" cy="512459"/>
            <a:chOff x="4891198" y="2925108"/>
            <a:chExt cx="334634" cy="334634"/>
          </a:xfrm>
        </p:grpSpPr>
        <p:sp>
          <p:nvSpPr>
            <p:cNvPr id="393" name="Google Shape;393;p49"/>
            <p:cNvSpPr/>
            <p:nvPr/>
          </p:nvSpPr>
          <p:spPr>
            <a:xfrm>
              <a:off x="5001830" y="2925108"/>
              <a:ext cx="113338" cy="150831"/>
            </a:xfrm>
            <a:custGeom>
              <a:rect b="b" l="l" r="r" t="t"/>
              <a:pathLst>
                <a:path extrusionOk="0" h="4739" w="3561">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9"/>
            <p:cNvSpPr/>
            <p:nvPr/>
          </p:nvSpPr>
          <p:spPr>
            <a:xfrm>
              <a:off x="5102628" y="2933033"/>
              <a:ext cx="98188" cy="76991"/>
            </a:xfrm>
            <a:custGeom>
              <a:rect b="b" l="l" r="r" t="t"/>
              <a:pathLst>
                <a:path extrusionOk="0" h="2419" w="3085">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9"/>
            <p:cNvSpPr/>
            <p:nvPr/>
          </p:nvSpPr>
          <p:spPr>
            <a:xfrm>
              <a:off x="4915832" y="2932492"/>
              <a:ext cx="98920" cy="77532"/>
            </a:xfrm>
            <a:custGeom>
              <a:rect b="b" l="l" r="r" t="t"/>
              <a:pathLst>
                <a:path extrusionOk="0" h="2436" w="3108">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9"/>
            <p:cNvSpPr/>
            <p:nvPr/>
          </p:nvSpPr>
          <p:spPr>
            <a:xfrm>
              <a:off x="4915832" y="3174254"/>
              <a:ext cx="80746" cy="70689"/>
            </a:xfrm>
            <a:custGeom>
              <a:rect b="b" l="l" r="r" t="t"/>
              <a:pathLst>
                <a:path extrusionOk="0" h="2221" w="2537">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9"/>
            <p:cNvSpPr/>
            <p:nvPr/>
          </p:nvSpPr>
          <p:spPr>
            <a:xfrm>
              <a:off x="5121215" y="3173936"/>
              <a:ext cx="79601" cy="69511"/>
            </a:xfrm>
            <a:custGeom>
              <a:rect b="b" l="l" r="r" t="t"/>
              <a:pathLst>
                <a:path extrusionOk="0" h="2184" w="2501">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9"/>
            <p:cNvSpPr/>
            <p:nvPr/>
          </p:nvSpPr>
          <p:spPr>
            <a:xfrm>
              <a:off x="4891198"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9"/>
            <p:cNvSpPr/>
            <p:nvPr/>
          </p:nvSpPr>
          <p:spPr>
            <a:xfrm>
              <a:off x="5112876"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9"/>
            <p:cNvSpPr/>
            <p:nvPr/>
          </p:nvSpPr>
          <p:spPr>
            <a:xfrm>
              <a:off x="5001448" y="3108498"/>
              <a:ext cx="113338" cy="151244"/>
            </a:xfrm>
            <a:custGeom>
              <a:rect b="b" l="l" r="r" t="t"/>
              <a:pathLst>
                <a:path extrusionOk="0" h="4752" w="3561">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1" name="Google Shape;401;p49"/>
          <p:cNvCxnSpPr/>
          <p:nvPr/>
        </p:nvCxnSpPr>
        <p:spPr>
          <a:xfrm>
            <a:off x="1734863" y="2753125"/>
            <a:ext cx="421800" cy="0"/>
          </a:xfrm>
          <a:prstGeom prst="straightConnector1">
            <a:avLst/>
          </a:prstGeom>
          <a:noFill/>
          <a:ln cap="flat" cmpd="sng" w="9525">
            <a:solidFill>
              <a:schemeClr val="lt2"/>
            </a:solidFill>
            <a:prstDash val="solid"/>
            <a:round/>
            <a:headEnd len="med" w="med" type="none"/>
            <a:tailEnd len="med" w="med" type="none"/>
          </a:ln>
        </p:spPr>
      </p:cxnSp>
      <p:cxnSp>
        <p:nvCxnSpPr>
          <p:cNvPr id="402" name="Google Shape;402;p49"/>
          <p:cNvCxnSpPr/>
          <p:nvPr/>
        </p:nvCxnSpPr>
        <p:spPr>
          <a:xfrm>
            <a:off x="4418667" y="2753125"/>
            <a:ext cx="421800" cy="0"/>
          </a:xfrm>
          <a:prstGeom prst="straightConnector1">
            <a:avLst/>
          </a:prstGeom>
          <a:noFill/>
          <a:ln cap="flat" cmpd="sng" w="9525">
            <a:solidFill>
              <a:schemeClr val="lt2"/>
            </a:solidFill>
            <a:prstDash val="solid"/>
            <a:round/>
            <a:headEnd len="med" w="med" type="none"/>
            <a:tailEnd len="med" w="med" type="none"/>
          </a:ln>
        </p:spPr>
      </p:cxnSp>
      <p:cxnSp>
        <p:nvCxnSpPr>
          <p:cNvPr id="403" name="Google Shape;403;p49"/>
          <p:cNvCxnSpPr/>
          <p:nvPr/>
        </p:nvCxnSpPr>
        <p:spPr>
          <a:xfrm>
            <a:off x="7102463" y="2753125"/>
            <a:ext cx="421800" cy="0"/>
          </a:xfrm>
          <a:prstGeom prst="straightConnector1">
            <a:avLst/>
          </a:prstGeom>
          <a:noFill/>
          <a:ln cap="flat" cmpd="sng" w="9525">
            <a:solidFill>
              <a:schemeClr val="lt2"/>
            </a:solidFill>
            <a:prstDash val="solid"/>
            <a:round/>
            <a:headEnd len="med" w="med" type="none"/>
            <a:tailEnd len="med" w="med" type="none"/>
          </a:ln>
        </p:spPr>
      </p:cxnSp>
      <p:grpSp>
        <p:nvGrpSpPr>
          <p:cNvPr id="404" name="Google Shape;404;p49"/>
          <p:cNvGrpSpPr/>
          <p:nvPr/>
        </p:nvGrpSpPr>
        <p:grpSpPr>
          <a:xfrm>
            <a:off x="1681597" y="1458511"/>
            <a:ext cx="627785" cy="625652"/>
            <a:chOff x="1641258" y="2625779"/>
            <a:chExt cx="366719" cy="365472"/>
          </a:xfrm>
        </p:grpSpPr>
        <p:sp>
          <p:nvSpPr>
            <p:cNvPr id="405" name="Google Shape;405;p49"/>
            <p:cNvSpPr/>
            <p:nvPr/>
          </p:nvSpPr>
          <p:spPr>
            <a:xfrm>
              <a:off x="1795251" y="2718155"/>
              <a:ext cx="10723" cy="17675"/>
            </a:xfrm>
            <a:custGeom>
              <a:rect b="b" l="l" r="r" t="t"/>
              <a:pathLst>
                <a:path extrusionOk="0" h="539" w="327">
                  <a:moveTo>
                    <a:pt x="165" y="1"/>
                  </a:moveTo>
                  <a:cubicBezTo>
                    <a:pt x="74" y="1"/>
                    <a:pt x="0" y="71"/>
                    <a:pt x="0" y="162"/>
                  </a:cubicBezTo>
                  <a:lnTo>
                    <a:pt x="0" y="377"/>
                  </a:lnTo>
                  <a:cubicBezTo>
                    <a:pt x="0" y="468"/>
                    <a:pt x="74" y="539"/>
                    <a:pt x="165" y="539"/>
                  </a:cubicBezTo>
                  <a:cubicBezTo>
                    <a:pt x="253" y="539"/>
                    <a:pt x="326" y="468"/>
                    <a:pt x="326" y="377"/>
                  </a:cubicBezTo>
                  <a:lnTo>
                    <a:pt x="326" y="162"/>
                  </a:lnTo>
                  <a:cubicBezTo>
                    <a:pt x="326" y="71"/>
                    <a:pt x="253" y="1"/>
                    <a:pt x="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9"/>
            <p:cNvSpPr/>
            <p:nvPr/>
          </p:nvSpPr>
          <p:spPr>
            <a:xfrm>
              <a:off x="1841423" y="2718155"/>
              <a:ext cx="10723" cy="17675"/>
            </a:xfrm>
            <a:custGeom>
              <a:rect b="b" l="l" r="r" t="t"/>
              <a:pathLst>
                <a:path extrusionOk="0" h="539" w="327">
                  <a:moveTo>
                    <a:pt x="162" y="1"/>
                  </a:moveTo>
                  <a:cubicBezTo>
                    <a:pt x="74" y="1"/>
                    <a:pt x="0" y="71"/>
                    <a:pt x="0" y="162"/>
                  </a:cubicBezTo>
                  <a:lnTo>
                    <a:pt x="0" y="377"/>
                  </a:lnTo>
                  <a:cubicBezTo>
                    <a:pt x="0" y="468"/>
                    <a:pt x="74" y="539"/>
                    <a:pt x="162" y="539"/>
                  </a:cubicBezTo>
                  <a:cubicBezTo>
                    <a:pt x="253" y="539"/>
                    <a:pt x="327" y="468"/>
                    <a:pt x="327" y="377"/>
                  </a:cubicBezTo>
                  <a:lnTo>
                    <a:pt x="327" y="162"/>
                  </a:lnTo>
                  <a:cubicBezTo>
                    <a:pt x="327" y="71"/>
                    <a:pt x="253" y="1"/>
                    <a:pt x="1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9"/>
            <p:cNvSpPr/>
            <p:nvPr/>
          </p:nvSpPr>
          <p:spPr>
            <a:xfrm>
              <a:off x="1804958" y="2754227"/>
              <a:ext cx="37547" cy="24234"/>
            </a:xfrm>
            <a:custGeom>
              <a:rect b="b" l="l" r="r" t="t"/>
              <a:pathLst>
                <a:path extrusionOk="0" h="739" w="1145">
                  <a:moveTo>
                    <a:pt x="163" y="0"/>
                  </a:moveTo>
                  <a:cubicBezTo>
                    <a:pt x="74" y="0"/>
                    <a:pt x="1" y="74"/>
                    <a:pt x="1" y="165"/>
                  </a:cubicBezTo>
                  <a:cubicBezTo>
                    <a:pt x="1" y="483"/>
                    <a:pt x="257" y="738"/>
                    <a:pt x="574" y="738"/>
                  </a:cubicBezTo>
                  <a:cubicBezTo>
                    <a:pt x="889" y="738"/>
                    <a:pt x="1145" y="483"/>
                    <a:pt x="1145" y="165"/>
                  </a:cubicBezTo>
                  <a:cubicBezTo>
                    <a:pt x="1145" y="74"/>
                    <a:pt x="1074" y="0"/>
                    <a:pt x="983" y="0"/>
                  </a:cubicBezTo>
                  <a:cubicBezTo>
                    <a:pt x="892" y="0"/>
                    <a:pt x="818" y="74"/>
                    <a:pt x="818" y="165"/>
                  </a:cubicBezTo>
                  <a:cubicBezTo>
                    <a:pt x="818" y="300"/>
                    <a:pt x="710" y="412"/>
                    <a:pt x="574" y="412"/>
                  </a:cubicBezTo>
                  <a:cubicBezTo>
                    <a:pt x="439" y="412"/>
                    <a:pt x="327" y="300"/>
                    <a:pt x="327" y="165"/>
                  </a:cubicBezTo>
                  <a:cubicBezTo>
                    <a:pt x="327" y="74"/>
                    <a:pt x="254" y="0"/>
                    <a:pt x="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9"/>
            <p:cNvSpPr/>
            <p:nvPr/>
          </p:nvSpPr>
          <p:spPr>
            <a:xfrm>
              <a:off x="1641258" y="2625779"/>
              <a:ext cx="366719" cy="365472"/>
            </a:xfrm>
            <a:custGeom>
              <a:rect b="b" l="l" r="r" t="t"/>
              <a:pathLst>
                <a:path extrusionOk="0" h="11145" w="11183">
                  <a:moveTo>
                    <a:pt x="6237" y="327"/>
                  </a:moveTo>
                  <a:cubicBezTo>
                    <a:pt x="6869" y="327"/>
                    <a:pt x="7381" y="839"/>
                    <a:pt x="7381" y="1471"/>
                  </a:cubicBezTo>
                  <a:lnTo>
                    <a:pt x="7381" y="2194"/>
                  </a:lnTo>
                  <a:lnTo>
                    <a:pt x="7107" y="2194"/>
                  </a:lnTo>
                  <a:cubicBezTo>
                    <a:pt x="6563" y="2194"/>
                    <a:pt x="6246" y="1706"/>
                    <a:pt x="6122" y="1221"/>
                  </a:cubicBezTo>
                  <a:cubicBezTo>
                    <a:pt x="6098" y="1125"/>
                    <a:pt x="6036" y="1073"/>
                    <a:pt x="5972" y="1073"/>
                  </a:cubicBezTo>
                  <a:cubicBezTo>
                    <a:pt x="5919" y="1073"/>
                    <a:pt x="5864" y="1108"/>
                    <a:pt x="5828" y="1183"/>
                  </a:cubicBezTo>
                  <a:cubicBezTo>
                    <a:pt x="5605" y="1642"/>
                    <a:pt x="5264" y="2194"/>
                    <a:pt x="4684" y="2194"/>
                  </a:cubicBezTo>
                  <a:lnTo>
                    <a:pt x="3761" y="2194"/>
                  </a:lnTo>
                  <a:lnTo>
                    <a:pt x="3761" y="1471"/>
                  </a:lnTo>
                  <a:cubicBezTo>
                    <a:pt x="3761" y="839"/>
                    <a:pt x="4276" y="327"/>
                    <a:pt x="4905" y="327"/>
                  </a:cubicBezTo>
                  <a:close/>
                  <a:moveTo>
                    <a:pt x="3694" y="2516"/>
                  </a:moveTo>
                  <a:cubicBezTo>
                    <a:pt x="3718" y="2516"/>
                    <a:pt x="3741" y="2518"/>
                    <a:pt x="3764" y="2521"/>
                  </a:cubicBezTo>
                  <a:lnTo>
                    <a:pt x="3764" y="3447"/>
                  </a:lnTo>
                  <a:cubicBezTo>
                    <a:pt x="3757" y="3447"/>
                    <a:pt x="3750" y="3447"/>
                    <a:pt x="3743" y="3447"/>
                  </a:cubicBezTo>
                  <a:cubicBezTo>
                    <a:pt x="3497" y="3447"/>
                    <a:pt x="3305" y="3345"/>
                    <a:pt x="3305" y="3156"/>
                  </a:cubicBezTo>
                  <a:lnTo>
                    <a:pt x="3305" y="2815"/>
                  </a:lnTo>
                  <a:cubicBezTo>
                    <a:pt x="3305" y="2607"/>
                    <a:pt x="3512" y="2516"/>
                    <a:pt x="3694" y="2516"/>
                  </a:cubicBezTo>
                  <a:close/>
                  <a:moveTo>
                    <a:pt x="7455" y="2517"/>
                  </a:moveTo>
                  <a:cubicBezTo>
                    <a:pt x="7632" y="2517"/>
                    <a:pt x="7825" y="2603"/>
                    <a:pt x="7825" y="2815"/>
                  </a:cubicBezTo>
                  <a:lnTo>
                    <a:pt x="7825" y="3156"/>
                  </a:lnTo>
                  <a:cubicBezTo>
                    <a:pt x="7825" y="3369"/>
                    <a:pt x="7629" y="3453"/>
                    <a:pt x="7451" y="3453"/>
                  </a:cubicBezTo>
                  <a:cubicBezTo>
                    <a:pt x="7423" y="3453"/>
                    <a:pt x="7395" y="3451"/>
                    <a:pt x="7369" y="3447"/>
                  </a:cubicBezTo>
                  <a:lnTo>
                    <a:pt x="7369" y="2524"/>
                  </a:lnTo>
                  <a:cubicBezTo>
                    <a:pt x="7396" y="2519"/>
                    <a:pt x="7426" y="2517"/>
                    <a:pt x="7455" y="2517"/>
                  </a:cubicBezTo>
                  <a:close/>
                  <a:moveTo>
                    <a:pt x="5916" y="1659"/>
                  </a:moveTo>
                  <a:cubicBezTo>
                    <a:pt x="6078" y="2156"/>
                    <a:pt x="6525" y="2494"/>
                    <a:pt x="7039" y="2521"/>
                  </a:cubicBezTo>
                  <a:lnTo>
                    <a:pt x="7039" y="3941"/>
                  </a:lnTo>
                  <a:cubicBezTo>
                    <a:pt x="7041" y="4839"/>
                    <a:pt x="6304" y="5287"/>
                    <a:pt x="5567" y="5287"/>
                  </a:cubicBezTo>
                  <a:cubicBezTo>
                    <a:pt x="4829" y="5287"/>
                    <a:pt x="4090" y="4838"/>
                    <a:pt x="4090" y="3941"/>
                  </a:cubicBezTo>
                  <a:lnTo>
                    <a:pt x="4090" y="2524"/>
                  </a:lnTo>
                  <a:lnTo>
                    <a:pt x="4684" y="2524"/>
                  </a:lnTo>
                  <a:cubicBezTo>
                    <a:pt x="5119" y="2524"/>
                    <a:pt x="5519" y="2300"/>
                    <a:pt x="5749" y="1930"/>
                  </a:cubicBezTo>
                  <a:lnTo>
                    <a:pt x="5916" y="1659"/>
                  </a:lnTo>
                  <a:close/>
                  <a:moveTo>
                    <a:pt x="6357" y="5482"/>
                  </a:moveTo>
                  <a:lnTo>
                    <a:pt x="6357" y="5982"/>
                  </a:lnTo>
                  <a:lnTo>
                    <a:pt x="5566" y="6578"/>
                  </a:lnTo>
                  <a:lnTo>
                    <a:pt x="4772" y="5982"/>
                  </a:lnTo>
                  <a:lnTo>
                    <a:pt x="4772" y="5482"/>
                  </a:lnTo>
                  <a:cubicBezTo>
                    <a:pt x="4986" y="5593"/>
                    <a:pt x="5272" y="5649"/>
                    <a:pt x="5562" y="5649"/>
                  </a:cubicBezTo>
                  <a:cubicBezTo>
                    <a:pt x="5847" y="5649"/>
                    <a:pt x="6135" y="5594"/>
                    <a:pt x="6357" y="5482"/>
                  </a:cubicBezTo>
                  <a:close/>
                  <a:moveTo>
                    <a:pt x="4581" y="6246"/>
                  </a:moveTo>
                  <a:lnTo>
                    <a:pt x="5275" y="6770"/>
                  </a:lnTo>
                  <a:lnTo>
                    <a:pt x="4376" y="7319"/>
                  </a:lnTo>
                  <a:lnTo>
                    <a:pt x="4376" y="6314"/>
                  </a:lnTo>
                  <a:lnTo>
                    <a:pt x="4581" y="6246"/>
                  </a:lnTo>
                  <a:close/>
                  <a:moveTo>
                    <a:pt x="6551" y="6246"/>
                  </a:moveTo>
                  <a:lnTo>
                    <a:pt x="6754" y="6314"/>
                  </a:lnTo>
                  <a:lnTo>
                    <a:pt x="6754" y="7319"/>
                  </a:lnTo>
                  <a:lnTo>
                    <a:pt x="5855" y="6770"/>
                  </a:lnTo>
                  <a:lnTo>
                    <a:pt x="6551" y="6246"/>
                  </a:lnTo>
                  <a:close/>
                  <a:moveTo>
                    <a:pt x="5566" y="6975"/>
                  </a:moveTo>
                  <a:lnTo>
                    <a:pt x="6022" y="7255"/>
                  </a:lnTo>
                  <a:lnTo>
                    <a:pt x="5807" y="7634"/>
                  </a:lnTo>
                  <a:lnTo>
                    <a:pt x="5322" y="7634"/>
                  </a:lnTo>
                  <a:lnTo>
                    <a:pt x="5108" y="7255"/>
                  </a:lnTo>
                  <a:lnTo>
                    <a:pt x="5566" y="6975"/>
                  </a:lnTo>
                  <a:close/>
                  <a:moveTo>
                    <a:pt x="3035" y="8945"/>
                  </a:moveTo>
                  <a:lnTo>
                    <a:pt x="3035" y="10818"/>
                  </a:lnTo>
                  <a:lnTo>
                    <a:pt x="2226" y="10818"/>
                  </a:lnTo>
                  <a:lnTo>
                    <a:pt x="2226" y="9116"/>
                  </a:lnTo>
                  <a:cubicBezTo>
                    <a:pt x="2511" y="9113"/>
                    <a:pt x="2785" y="9051"/>
                    <a:pt x="3035" y="8945"/>
                  </a:cubicBezTo>
                  <a:close/>
                  <a:moveTo>
                    <a:pt x="4828" y="7422"/>
                  </a:moveTo>
                  <a:lnTo>
                    <a:pt x="5061" y="7831"/>
                  </a:lnTo>
                  <a:lnTo>
                    <a:pt x="4743" y="10818"/>
                  </a:lnTo>
                  <a:lnTo>
                    <a:pt x="3361" y="10818"/>
                  </a:lnTo>
                  <a:lnTo>
                    <a:pt x="3361" y="8775"/>
                  </a:lnTo>
                  <a:cubicBezTo>
                    <a:pt x="3735" y="8537"/>
                    <a:pt x="4034" y="8187"/>
                    <a:pt x="4208" y="7772"/>
                  </a:cubicBezTo>
                  <a:cubicBezTo>
                    <a:pt x="4212" y="7773"/>
                    <a:pt x="4215" y="7773"/>
                    <a:pt x="4219" y="7773"/>
                  </a:cubicBezTo>
                  <a:cubicBezTo>
                    <a:pt x="4245" y="7773"/>
                    <a:pt x="4273" y="7764"/>
                    <a:pt x="4296" y="7749"/>
                  </a:cubicBezTo>
                  <a:lnTo>
                    <a:pt x="4828" y="7422"/>
                  </a:lnTo>
                  <a:close/>
                  <a:moveTo>
                    <a:pt x="6301" y="7425"/>
                  </a:moveTo>
                  <a:lnTo>
                    <a:pt x="6834" y="7749"/>
                  </a:lnTo>
                  <a:cubicBezTo>
                    <a:pt x="6861" y="7765"/>
                    <a:pt x="6889" y="7773"/>
                    <a:pt x="6918" y="7773"/>
                  </a:cubicBezTo>
                  <a:cubicBezTo>
                    <a:pt x="6936" y="7773"/>
                    <a:pt x="6954" y="7770"/>
                    <a:pt x="6972" y="7763"/>
                  </a:cubicBezTo>
                  <a:cubicBezTo>
                    <a:pt x="7136" y="8163"/>
                    <a:pt x="7416" y="8501"/>
                    <a:pt x="7769" y="8742"/>
                  </a:cubicBezTo>
                  <a:lnTo>
                    <a:pt x="7769" y="10818"/>
                  </a:lnTo>
                  <a:lnTo>
                    <a:pt x="6387" y="10818"/>
                  </a:lnTo>
                  <a:lnTo>
                    <a:pt x="6275" y="9766"/>
                  </a:lnTo>
                  <a:cubicBezTo>
                    <a:pt x="6267" y="9683"/>
                    <a:pt x="6196" y="9621"/>
                    <a:pt x="6112" y="9621"/>
                  </a:cubicBezTo>
                  <a:cubicBezTo>
                    <a:pt x="6107" y="9621"/>
                    <a:pt x="6101" y="9621"/>
                    <a:pt x="6096" y="9622"/>
                  </a:cubicBezTo>
                  <a:cubicBezTo>
                    <a:pt x="6007" y="9630"/>
                    <a:pt x="5943" y="9710"/>
                    <a:pt x="5952" y="9801"/>
                  </a:cubicBezTo>
                  <a:lnTo>
                    <a:pt x="6060" y="10818"/>
                  </a:lnTo>
                  <a:lnTo>
                    <a:pt x="5072" y="10818"/>
                  </a:lnTo>
                  <a:lnTo>
                    <a:pt x="5375" y="7960"/>
                  </a:lnTo>
                  <a:lnTo>
                    <a:pt x="5757" y="7960"/>
                  </a:lnTo>
                  <a:lnTo>
                    <a:pt x="5875" y="9092"/>
                  </a:lnTo>
                  <a:cubicBezTo>
                    <a:pt x="5886" y="9178"/>
                    <a:pt x="5957" y="9240"/>
                    <a:pt x="6041" y="9240"/>
                  </a:cubicBezTo>
                  <a:cubicBezTo>
                    <a:pt x="6046" y="9240"/>
                    <a:pt x="6052" y="9240"/>
                    <a:pt x="6057" y="9239"/>
                  </a:cubicBezTo>
                  <a:cubicBezTo>
                    <a:pt x="6146" y="9228"/>
                    <a:pt x="6210" y="9148"/>
                    <a:pt x="6201" y="9057"/>
                  </a:cubicBezTo>
                  <a:lnTo>
                    <a:pt x="6072" y="7834"/>
                  </a:lnTo>
                  <a:lnTo>
                    <a:pt x="6301" y="7425"/>
                  </a:lnTo>
                  <a:close/>
                  <a:moveTo>
                    <a:pt x="8098" y="8925"/>
                  </a:moveTo>
                  <a:cubicBezTo>
                    <a:pt x="8345" y="9037"/>
                    <a:pt x="8618" y="9104"/>
                    <a:pt x="8904" y="9116"/>
                  </a:cubicBezTo>
                  <a:lnTo>
                    <a:pt x="8904" y="10818"/>
                  </a:lnTo>
                  <a:lnTo>
                    <a:pt x="8098" y="10818"/>
                  </a:lnTo>
                  <a:lnTo>
                    <a:pt x="8098" y="8925"/>
                  </a:lnTo>
                  <a:close/>
                  <a:moveTo>
                    <a:pt x="4905" y="1"/>
                  </a:moveTo>
                  <a:cubicBezTo>
                    <a:pt x="4093" y="1"/>
                    <a:pt x="3435" y="660"/>
                    <a:pt x="3435" y="1471"/>
                  </a:cubicBezTo>
                  <a:lnTo>
                    <a:pt x="3435" y="2218"/>
                  </a:lnTo>
                  <a:cubicBezTo>
                    <a:pt x="3173" y="2288"/>
                    <a:pt x="2979" y="2530"/>
                    <a:pt x="2979" y="2815"/>
                  </a:cubicBezTo>
                  <a:lnTo>
                    <a:pt x="2979" y="3156"/>
                  </a:lnTo>
                  <a:cubicBezTo>
                    <a:pt x="2979" y="3548"/>
                    <a:pt x="3339" y="3776"/>
                    <a:pt x="3694" y="3776"/>
                  </a:cubicBezTo>
                  <a:cubicBezTo>
                    <a:pt x="3717" y="3776"/>
                    <a:pt x="3741" y="3775"/>
                    <a:pt x="3764" y="3773"/>
                  </a:cubicBezTo>
                  <a:lnTo>
                    <a:pt x="3764" y="3773"/>
                  </a:lnTo>
                  <a:cubicBezTo>
                    <a:pt x="3726" y="4356"/>
                    <a:pt x="3973" y="4944"/>
                    <a:pt x="4446" y="5293"/>
                  </a:cubicBezTo>
                  <a:lnTo>
                    <a:pt x="4446" y="5946"/>
                  </a:lnTo>
                  <a:lnTo>
                    <a:pt x="4184" y="6034"/>
                  </a:lnTo>
                  <a:cubicBezTo>
                    <a:pt x="3843" y="5273"/>
                    <a:pt x="3076" y="4741"/>
                    <a:pt x="2188" y="4741"/>
                  </a:cubicBezTo>
                  <a:cubicBezTo>
                    <a:pt x="982" y="4741"/>
                    <a:pt x="0" y="5723"/>
                    <a:pt x="0" y="6928"/>
                  </a:cubicBezTo>
                  <a:cubicBezTo>
                    <a:pt x="0" y="7387"/>
                    <a:pt x="141" y="7825"/>
                    <a:pt x="406" y="8199"/>
                  </a:cubicBezTo>
                  <a:cubicBezTo>
                    <a:pt x="438" y="8243"/>
                    <a:pt x="488" y="8267"/>
                    <a:pt x="539" y="8267"/>
                  </a:cubicBezTo>
                  <a:cubicBezTo>
                    <a:pt x="571" y="8267"/>
                    <a:pt x="604" y="8257"/>
                    <a:pt x="632" y="8237"/>
                  </a:cubicBezTo>
                  <a:cubicBezTo>
                    <a:pt x="706" y="8184"/>
                    <a:pt x="724" y="8081"/>
                    <a:pt x="671" y="8007"/>
                  </a:cubicBezTo>
                  <a:cubicBezTo>
                    <a:pt x="447" y="7693"/>
                    <a:pt x="327" y="7319"/>
                    <a:pt x="327" y="6928"/>
                  </a:cubicBezTo>
                  <a:cubicBezTo>
                    <a:pt x="327" y="5902"/>
                    <a:pt x="1162" y="5067"/>
                    <a:pt x="2188" y="5067"/>
                  </a:cubicBezTo>
                  <a:cubicBezTo>
                    <a:pt x="3202" y="5067"/>
                    <a:pt x="4029" y="5882"/>
                    <a:pt x="4049" y="6890"/>
                  </a:cubicBezTo>
                  <a:cubicBezTo>
                    <a:pt x="4037" y="7913"/>
                    <a:pt x="3232" y="8790"/>
                    <a:pt x="2188" y="8790"/>
                  </a:cubicBezTo>
                  <a:cubicBezTo>
                    <a:pt x="1812" y="8790"/>
                    <a:pt x="1450" y="8678"/>
                    <a:pt x="1138" y="8466"/>
                  </a:cubicBezTo>
                  <a:cubicBezTo>
                    <a:pt x="1110" y="8447"/>
                    <a:pt x="1079" y="8438"/>
                    <a:pt x="1047" y="8438"/>
                  </a:cubicBezTo>
                  <a:cubicBezTo>
                    <a:pt x="996" y="8438"/>
                    <a:pt x="945" y="8463"/>
                    <a:pt x="912" y="8510"/>
                  </a:cubicBezTo>
                  <a:cubicBezTo>
                    <a:pt x="862" y="8584"/>
                    <a:pt x="879" y="8687"/>
                    <a:pt x="956" y="8737"/>
                  </a:cubicBezTo>
                  <a:cubicBezTo>
                    <a:pt x="1238" y="8931"/>
                    <a:pt x="1562" y="9054"/>
                    <a:pt x="1900" y="9098"/>
                  </a:cubicBezTo>
                  <a:lnTo>
                    <a:pt x="1900" y="10983"/>
                  </a:lnTo>
                  <a:cubicBezTo>
                    <a:pt x="1900" y="11071"/>
                    <a:pt x="1973" y="11145"/>
                    <a:pt x="2061" y="11145"/>
                  </a:cubicBezTo>
                  <a:lnTo>
                    <a:pt x="9068" y="11145"/>
                  </a:lnTo>
                  <a:cubicBezTo>
                    <a:pt x="9156" y="11145"/>
                    <a:pt x="9230" y="11071"/>
                    <a:pt x="9230" y="10983"/>
                  </a:cubicBezTo>
                  <a:lnTo>
                    <a:pt x="9230" y="9104"/>
                  </a:lnTo>
                  <a:cubicBezTo>
                    <a:pt x="10327" y="8987"/>
                    <a:pt x="11182" y="8054"/>
                    <a:pt x="11182" y="6928"/>
                  </a:cubicBezTo>
                  <a:cubicBezTo>
                    <a:pt x="11182" y="6405"/>
                    <a:pt x="10994" y="5896"/>
                    <a:pt x="10650" y="5499"/>
                  </a:cubicBezTo>
                  <a:cubicBezTo>
                    <a:pt x="10312" y="5108"/>
                    <a:pt x="9845" y="4847"/>
                    <a:pt x="9336" y="4767"/>
                  </a:cubicBezTo>
                  <a:cubicBezTo>
                    <a:pt x="9327" y="4766"/>
                    <a:pt x="9318" y="4765"/>
                    <a:pt x="9309" y="4765"/>
                  </a:cubicBezTo>
                  <a:cubicBezTo>
                    <a:pt x="9229" y="4765"/>
                    <a:pt x="9161" y="4823"/>
                    <a:pt x="9148" y="4902"/>
                  </a:cubicBezTo>
                  <a:cubicBezTo>
                    <a:pt x="9136" y="4994"/>
                    <a:pt x="9195" y="5076"/>
                    <a:pt x="9286" y="5091"/>
                  </a:cubicBezTo>
                  <a:cubicBezTo>
                    <a:pt x="10194" y="5232"/>
                    <a:pt x="10856" y="6005"/>
                    <a:pt x="10856" y="6928"/>
                  </a:cubicBezTo>
                  <a:cubicBezTo>
                    <a:pt x="10856" y="7954"/>
                    <a:pt x="10021" y="8790"/>
                    <a:pt x="8995" y="8790"/>
                  </a:cubicBezTo>
                  <a:cubicBezTo>
                    <a:pt x="7969" y="8790"/>
                    <a:pt x="7134" y="7954"/>
                    <a:pt x="7134" y="6928"/>
                  </a:cubicBezTo>
                  <a:cubicBezTo>
                    <a:pt x="7134" y="6043"/>
                    <a:pt x="7763" y="5276"/>
                    <a:pt x="8630" y="5102"/>
                  </a:cubicBezTo>
                  <a:cubicBezTo>
                    <a:pt x="8718" y="5085"/>
                    <a:pt x="8774" y="4999"/>
                    <a:pt x="8760" y="4911"/>
                  </a:cubicBezTo>
                  <a:cubicBezTo>
                    <a:pt x="8744" y="4834"/>
                    <a:pt x="8675" y="4782"/>
                    <a:pt x="8598" y="4782"/>
                  </a:cubicBezTo>
                  <a:cubicBezTo>
                    <a:pt x="8587" y="4782"/>
                    <a:pt x="8576" y="4783"/>
                    <a:pt x="8565" y="4785"/>
                  </a:cubicBezTo>
                  <a:cubicBezTo>
                    <a:pt x="7851" y="4926"/>
                    <a:pt x="7272" y="5414"/>
                    <a:pt x="6989" y="6052"/>
                  </a:cubicBezTo>
                  <a:cubicBezTo>
                    <a:pt x="6984" y="6049"/>
                    <a:pt x="6684" y="5946"/>
                    <a:pt x="6684" y="5946"/>
                  </a:cubicBezTo>
                  <a:lnTo>
                    <a:pt x="6684" y="5293"/>
                  </a:lnTo>
                  <a:cubicBezTo>
                    <a:pt x="7163" y="4941"/>
                    <a:pt x="7392" y="4358"/>
                    <a:pt x="7369" y="3773"/>
                  </a:cubicBezTo>
                  <a:lnTo>
                    <a:pt x="7369" y="3773"/>
                  </a:lnTo>
                  <a:cubicBezTo>
                    <a:pt x="7391" y="3775"/>
                    <a:pt x="7413" y="3776"/>
                    <a:pt x="7435" y="3776"/>
                  </a:cubicBezTo>
                  <a:cubicBezTo>
                    <a:pt x="7789" y="3776"/>
                    <a:pt x="8151" y="3557"/>
                    <a:pt x="8151" y="3156"/>
                  </a:cubicBezTo>
                  <a:lnTo>
                    <a:pt x="8151" y="2815"/>
                  </a:lnTo>
                  <a:cubicBezTo>
                    <a:pt x="8151" y="2535"/>
                    <a:pt x="7963" y="2297"/>
                    <a:pt x="7707" y="2221"/>
                  </a:cubicBezTo>
                  <a:lnTo>
                    <a:pt x="7707" y="1471"/>
                  </a:lnTo>
                  <a:cubicBezTo>
                    <a:pt x="7707" y="660"/>
                    <a:pt x="7048" y="1"/>
                    <a:pt x="6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9"/>
            <p:cNvSpPr/>
            <p:nvPr/>
          </p:nvSpPr>
          <p:spPr>
            <a:xfrm>
              <a:off x="1667098" y="2814270"/>
              <a:ext cx="92409" cy="77489"/>
            </a:xfrm>
            <a:custGeom>
              <a:rect b="b" l="l" r="r" t="t"/>
              <a:pathLst>
                <a:path extrusionOk="0" h="2363" w="2818">
                  <a:moveTo>
                    <a:pt x="2247" y="327"/>
                  </a:moveTo>
                  <a:cubicBezTo>
                    <a:pt x="2284" y="327"/>
                    <a:pt x="2321" y="339"/>
                    <a:pt x="2353" y="363"/>
                  </a:cubicBezTo>
                  <a:cubicBezTo>
                    <a:pt x="2432" y="422"/>
                    <a:pt x="2447" y="533"/>
                    <a:pt x="2388" y="610"/>
                  </a:cubicBezTo>
                  <a:lnTo>
                    <a:pt x="1373" y="1962"/>
                  </a:lnTo>
                  <a:cubicBezTo>
                    <a:pt x="1329" y="2010"/>
                    <a:pt x="1282" y="2034"/>
                    <a:pt x="1233" y="2034"/>
                  </a:cubicBezTo>
                  <a:cubicBezTo>
                    <a:pt x="1192" y="2034"/>
                    <a:pt x="1149" y="2017"/>
                    <a:pt x="1106" y="1983"/>
                  </a:cubicBezTo>
                  <a:lnTo>
                    <a:pt x="430" y="1307"/>
                  </a:lnTo>
                  <a:cubicBezTo>
                    <a:pt x="359" y="1236"/>
                    <a:pt x="359" y="1124"/>
                    <a:pt x="430" y="1057"/>
                  </a:cubicBezTo>
                  <a:cubicBezTo>
                    <a:pt x="471" y="1022"/>
                    <a:pt x="513" y="1004"/>
                    <a:pt x="555" y="1004"/>
                  </a:cubicBezTo>
                  <a:cubicBezTo>
                    <a:pt x="596" y="1004"/>
                    <a:pt x="638" y="1022"/>
                    <a:pt x="680" y="1057"/>
                  </a:cubicBezTo>
                  <a:lnTo>
                    <a:pt x="1079" y="1454"/>
                  </a:lnTo>
                  <a:cubicBezTo>
                    <a:pt x="1120" y="1486"/>
                    <a:pt x="1159" y="1503"/>
                    <a:pt x="1197" y="1503"/>
                  </a:cubicBezTo>
                  <a:cubicBezTo>
                    <a:pt x="1241" y="1503"/>
                    <a:pt x="1284" y="1480"/>
                    <a:pt x="1326" y="1436"/>
                  </a:cubicBezTo>
                  <a:lnTo>
                    <a:pt x="2106" y="398"/>
                  </a:lnTo>
                  <a:cubicBezTo>
                    <a:pt x="2140" y="351"/>
                    <a:pt x="2193" y="327"/>
                    <a:pt x="2247" y="327"/>
                  </a:cubicBezTo>
                  <a:close/>
                  <a:moveTo>
                    <a:pt x="2247" y="0"/>
                  </a:moveTo>
                  <a:cubicBezTo>
                    <a:pt x="2093" y="0"/>
                    <a:pt x="1942" y="70"/>
                    <a:pt x="1844" y="201"/>
                  </a:cubicBezTo>
                  <a:lnTo>
                    <a:pt x="1176" y="1089"/>
                  </a:lnTo>
                  <a:lnTo>
                    <a:pt x="912" y="825"/>
                  </a:lnTo>
                  <a:cubicBezTo>
                    <a:pt x="813" y="726"/>
                    <a:pt x="684" y="677"/>
                    <a:pt x="555" y="677"/>
                  </a:cubicBezTo>
                  <a:cubicBezTo>
                    <a:pt x="425" y="677"/>
                    <a:pt x="296" y="726"/>
                    <a:pt x="197" y="825"/>
                  </a:cubicBezTo>
                  <a:cubicBezTo>
                    <a:pt x="0" y="1022"/>
                    <a:pt x="0" y="1342"/>
                    <a:pt x="197" y="1539"/>
                  </a:cubicBezTo>
                  <a:lnTo>
                    <a:pt x="874" y="2215"/>
                  </a:lnTo>
                  <a:cubicBezTo>
                    <a:pt x="972" y="2314"/>
                    <a:pt x="1102" y="2363"/>
                    <a:pt x="1231" y="2363"/>
                  </a:cubicBezTo>
                  <a:cubicBezTo>
                    <a:pt x="1383" y="2363"/>
                    <a:pt x="1535" y="2295"/>
                    <a:pt x="1635" y="2159"/>
                  </a:cubicBezTo>
                  <a:lnTo>
                    <a:pt x="2650" y="807"/>
                  </a:lnTo>
                  <a:cubicBezTo>
                    <a:pt x="2817" y="586"/>
                    <a:pt x="2770" y="269"/>
                    <a:pt x="2550" y="101"/>
                  </a:cubicBezTo>
                  <a:cubicBezTo>
                    <a:pt x="2459" y="33"/>
                    <a:pt x="2352" y="0"/>
                    <a:pt x="2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9"/>
            <p:cNvSpPr/>
            <p:nvPr/>
          </p:nvSpPr>
          <p:spPr>
            <a:xfrm>
              <a:off x="1894547" y="2814270"/>
              <a:ext cx="80735" cy="77521"/>
            </a:xfrm>
            <a:custGeom>
              <a:rect b="b" l="l" r="r" t="t"/>
              <a:pathLst>
                <a:path extrusionOk="0" h="2364" w="2462">
                  <a:moveTo>
                    <a:pt x="1907" y="327"/>
                  </a:moveTo>
                  <a:cubicBezTo>
                    <a:pt x="1953" y="327"/>
                    <a:pt x="1999" y="344"/>
                    <a:pt x="2032" y="378"/>
                  </a:cubicBezTo>
                  <a:cubicBezTo>
                    <a:pt x="2103" y="448"/>
                    <a:pt x="2103" y="560"/>
                    <a:pt x="2032" y="630"/>
                  </a:cubicBezTo>
                  <a:lnTo>
                    <a:pt x="1597" y="1066"/>
                  </a:lnTo>
                  <a:cubicBezTo>
                    <a:pt x="1532" y="1142"/>
                    <a:pt x="1532" y="1219"/>
                    <a:pt x="1597" y="1298"/>
                  </a:cubicBezTo>
                  <a:lnTo>
                    <a:pt x="2032" y="1733"/>
                  </a:lnTo>
                  <a:cubicBezTo>
                    <a:pt x="2103" y="1801"/>
                    <a:pt x="2103" y="1912"/>
                    <a:pt x="2032" y="1983"/>
                  </a:cubicBezTo>
                  <a:cubicBezTo>
                    <a:pt x="1991" y="2018"/>
                    <a:pt x="1949" y="2036"/>
                    <a:pt x="1907" y="2036"/>
                  </a:cubicBezTo>
                  <a:cubicBezTo>
                    <a:pt x="1865" y="2036"/>
                    <a:pt x="1824" y="2018"/>
                    <a:pt x="1782" y="1983"/>
                  </a:cubicBezTo>
                  <a:lnTo>
                    <a:pt x="1347" y="1548"/>
                  </a:lnTo>
                  <a:cubicBezTo>
                    <a:pt x="1308" y="1516"/>
                    <a:pt x="1269" y="1499"/>
                    <a:pt x="1230" y="1499"/>
                  </a:cubicBezTo>
                  <a:cubicBezTo>
                    <a:pt x="1191" y="1499"/>
                    <a:pt x="1153" y="1516"/>
                    <a:pt x="1115" y="1548"/>
                  </a:cubicBezTo>
                  <a:lnTo>
                    <a:pt x="680" y="1983"/>
                  </a:lnTo>
                  <a:cubicBezTo>
                    <a:pt x="637" y="2018"/>
                    <a:pt x="595" y="2036"/>
                    <a:pt x="553" y="2036"/>
                  </a:cubicBezTo>
                  <a:cubicBezTo>
                    <a:pt x="511" y="2036"/>
                    <a:pt x="470" y="2018"/>
                    <a:pt x="427" y="1983"/>
                  </a:cubicBezTo>
                  <a:cubicBezTo>
                    <a:pt x="359" y="1912"/>
                    <a:pt x="359" y="1801"/>
                    <a:pt x="427" y="1733"/>
                  </a:cubicBezTo>
                  <a:lnTo>
                    <a:pt x="865" y="1298"/>
                  </a:lnTo>
                  <a:cubicBezTo>
                    <a:pt x="927" y="1233"/>
                    <a:pt x="927" y="1130"/>
                    <a:pt x="865" y="1066"/>
                  </a:cubicBezTo>
                  <a:lnTo>
                    <a:pt x="427" y="630"/>
                  </a:lnTo>
                  <a:cubicBezTo>
                    <a:pt x="359" y="560"/>
                    <a:pt x="359" y="448"/>
                    <a:pt x="427" y="378"/>
                  </a:cubicBezTo>
                  <a:cubicBezTo>
                    <a:pt x="462" y="344"/>
                    <a:pt x="508" y="327"/>
                    <a:pt x="553" y="327"/>
                  </a:cubicBezTo>
                  <a:cubicBezTo>
                    <a:pt x="599" y="327"/>
                    <a:pt x="644" y="344"/>
                    <a:pt x="680" y="378"/>
                  </a:cubicBezTo>
                  <a:lnTo>
                    <a:pt x="1115" y="816"/>
                  </a:lnTo>
                  <a:cubicBezTo>
                    <a:pt x="1153" y="847"/>
                    <a:pt x="1191" y="862"/>
                    <a:pt x="1230" y="862"/>
                  </a:cubicBezTo>
                  <a:cubicBezTo>
                    <a:pt x="1269" y="862"/>
                    <a:pt x="1308" y="847"/>
                    <a:pt x="1347" y="816"/>
                  </a:cubicBezTo>
                  <a:lnTo>
                    <a:pt x="1782" y="378"/>
                  </a:lnTo>
                  <a:cubicBezTo>
                    <a:pt x="1816" y="344"/>
                    <a:pt x="1862" y="327"/>
                    <a:pt x="1907" y="327"/>
                  </a:cubicBezTo>
                  <a:close/>
                  <a:moveTo>
                    <a:pt x="554" y="1"/>
                  </a:moveTo>
                  <a:cubicBezTo>
                    <a:pt x="425" y="1"/>
                    <a:pt x="296" y="50"/>
                    <a:pt x="198" y="148"/>
                  </a:cubicBezTo>
                  <a:cubicBezTo>
                    <a:pt x="1" y="345"/>
                    <a:pt x="1" y="666"/>
                    <a:pt x="198" y="860"/>
                  </a:cubicBezTo>
                  <a:lnTo>
                    <a:pt x="518" y="1180"/>
                  </a:lnTo>
                  <a:lnTo>
                    <a:pt x="198" y="1501"/>
                  </a:lnTo>
                  <a:cubicBezTo>
                    <a:pt x="1" y="1698"/>
                    <a:pt x="1" y="2018"/>
                    <a:pt x="198" y="2215"/>
                  </a:cubicBezTo>
                  <a:cubicBezTo>
                    <a:pt x="317" y="2314"/>
                    <a:pt x="436" y="2363"/>
                    <a:pt x="554" y="2363"/>
                  </a:cubicBezTo>
                  <a:cubicBezTo>
                    <a:pt x="673" y="2363"/>
                    <a:pt x="792" y="2314"/>
                    <a:pt x="909" y="2215"/>
                  </a:cubicBezTo>
                  <a:lnTo>
                    <a:pt x="1230" y="1895"/>
                  </a:lnTo>
                  <a:lnTo>
                    <a:pt x="1550" y="2215"/>
                  </a:lnTo>
                  <a:cubicBezTo>
                    <a:pt x="1669" y="2314"/>
                    <a:pt x="1788" y="2363"/>
                    <a:pt x="1907" y="2363"/>
                  </a:cubicBezTo>
                  <a:cubicBezTo>
                    <a:pt x="2026" y="2363"/>
                    <a:pt x="2146" y="2314"/>
                    <a:pt x="2265" y="2215"/>
                  </a:cubicBezTo>
                  <a:cubicBezTo>
                    <a:pt x="2462" y="2018"/>
                    <a:pt x="2462" y="1698"/>
                    <a:pt x="2265" y="1501"/>
                  </a:cubicBezTo>
                  <a:lnTo>
                    <a:pt x="1944" y="1180"/>
                  </a:lnTo>
                  <a:lnTo>
                    <a:pt x="2265" y="860"/>
                  </a:lnTo>
                  <a:cubicBezTo>
                    <a:pt x="2459" y="663"/>
                    <a:pt x="2459" y="345"/>
                    <a:pt x="2265" y="148"/>
                  </a:cubicBezTo>
                  <a:cubicBezTo>
                    <a:pt x="2166" y="50"/>
                    <a:pt x="2037" y="1"/>
                    <a:pt x="1907" y="1"/>
                  </a:cubicBezTo>
                  <a:cubicBezTo>
                    <a:pt x="1778" y="1"/>
                    <a:pt x="1649" y="50"/>
                    <a:pt x="1550" y="148"/>
                  </a:cubicBezTo>
                  <a:lnTo>
                    <a:pt x="1230" y="469"/>
                  </a:lnTo>
                  <a:lnTo>
                    <a:pt x="909" y="148"/>
                  </a:lnTo>
                  <a:cubicBezTo>
                    <a:pt x="812" y="50"/>
                    <a:pt x="683"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49"/>
          <p:cNvGrpSpPr/>
          <p:nvPr/>
        </p:nvGrpSpPr>
        <p:grpSpPr>
          <a:xfrm>
            <a:off x="7028212" y="1505165"/>
            <a:ext cx="570301" cy="627785"/>
            <a:chOff x="7203587" y="2039547"/>
            <a:chExt cx="333139" cy="366719"/>
          </a:xfrm>
        </p:grpSpPr>
        <p:sp>
          <p:nvSpPr>
            <p:cNvPr id="412" name="Google Shape;412;p49"/>
            <p:cNvSpPr/>
            <p:nvPr/>
          </p:nvSpPr>
          <p:spPr>
            <a:xfrm>
              <a:off x="7295669" y="2196722"/>
              <a:ext cx="10822" cy="17872"/>
            </a:xfrm>
            <a:custGeom>
              <a:rect b="b" l="l" r="r" t="t"/>
              <a:pathLst>
                <a:path extrusionOk="0" h="545" w="330">
                  <a:moveTo>
                    <a:pt x="165" y="0"/>
                  </a:moveTo>
                  <a:cubicBezTo>
                    <a:pt x="74" y="0"/>
                    <a:pt x="0" y="74"/>
                    <a:pt x="0" y="165"/>
                  </a:cubicBezTo>
                  <a:lnTo>
                    <a:pt x="0" y="380"/>
                  </a:lnTo>
                  <a:cubicBezTo>
                    <a:pt x="0" y="471"/>
                    <a:pt x="74" y="544"/>
                    <a:pt x="165" y="544"/>
                  </a:cubicBezTo>
                  <a:cubicBezTo>
                    <a:pt x="256" y="544"/>
                    <a:pt x="329" y="471"/>
                    <a:pt x="329" y="380"/>
                  </a:cubicBezTo>
                  <a:lnTo>
                    <a:pt x="329" y="165"/>
                  </a:lnTo>
                  <a:cubicBezTo>
                    <a:pt x="329" y="74"/>
                    <a:pt x="256" y="0"/>
                    <a:pt x="1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9"/>
            <p:cNvSpPr/>
            <p:nvPr/>
          </p:nvSpPr>
          <p:spPr>
            <a:xfrm>
              <a:off x="7342037" y="2196722"/>
              <a:ext cx="10723" cy="17872"/>
            </a:xfrm>
            <a:custGeom>
              <a:rect b="b" l="l" r="r" t="t"/>
              <a:pathLst>
                <a:path extrusionOk="0" h="545" w="327">
                  <a:moveTo>
                    <a:pt x="165" y="0"/>
                  </a:moveTo>
                  <a:cubicBezTo>
                    <a:pt x="74" y="0"/>
                    <a:pt x="0" y="74"/>
                    <a:pt x="0" y="165"/>
                  </a:cubicBezTo>
                  <a:lnTo>
                    <a:pt x="0" y="380"/>
                  </a:lnTo>
                  <a:cubicBezTo>
                    <a:pt x="0" y="471"/>
                    <a:pt x="74" y="544"/>
                    <a:pt x="165" y="544"/>
                  </a:cubicBezTo>
                  <a:cubicBezTo>
                    <a:pt x="253" y="544"/>
                    <a:pt x="327" y="471"/>
                    <a:pt x="327" y="380"/>
                  </a:cubicBezTo>
                  <a:lnTo>
                    <a:pt x="327" y="165"/>
                  </a:lnTo>
                  <a:cubicBezTo>
                    <a:pt x="327" y="74"/>
                    <a:pt x="253" y="0"/>
                    <a:pt x="1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9"/>
            <p:cNvSpPr/>
            <p:nvPr/>
          </p:nvSpPr>
          <p:spPr>
            <a:xfrm>
              <a:off x="7305408" y="2233056"/>
              <a:ext cx="37711" cy="24332"/>
            </a:xfrm>
            <a:custGeom>
              <a:rect b="b" l="l" r="r" t="t"/>
              <a:pathLst>
                <a:path extrusionOk="0" h="742" w="1150">
                  <a:moveTo>
                    <a:pt x="165" y="1"/>
                  </a:moveTo>
                  <a:cubicBezTo>
                    <a:pt x="74" y="1"/>
                    <a:pt x="0" y="75"/>
                    <a:pt x="0" y="166"/>
                  </a:cubicBezTo>
                  <a:cubicBezTo>
                    <a:pt x="0" y="483"/>
                    <a:pt x="259" y="742"/>
                    <a:pt x="576" y="742"/>
                  </a:cubicBezTo>
                  <a:cubicBezTo>
                    <a:pt x="894" y="742"/>
                    <a:pt x="1150" y="483"/>
                    <a:pt x="1150" y="166"/>
                  </a:cubicBezTo>
                  <a:cubicBezTo>
                    <a:pt x="1150" y="75"/>
                    <a:pt x="1076" y="1"/>
                    <a:pt x="988" y="1"/>
                  </a:cubicBezTo>
                  <a:cubicBezTo>
                    <a:pt x="897" y="1"/>
                    <a:pt x="823" y="75"/>
                    <a:pt x="823" y="166"/>
                  </a:cubicBezTo>
                  <a:cubicBezTo>
                    <a:pt x="823" y="301"/>
                    <a:pt x="712" y="413"/>
                    <a:pt x="576" y="413"/>
                  </a:cubicBezTo>
                  <a:cubicBezTo>
                    <a:pt x="438" y="413"/>
                    <a:pt x="329" y="301"/>
                    <a:pt x="329" y="166"/>
                  </a:cubicBezTo>
                  <a:cubicBezTo>
                    <a:pt x="329" y="75"/>
                    <a:pt x="256" y="1"/>
                    <a:pt x="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9"/>
            <p:cNvSpPr/>
            <p:nvPr/>
          </p:nvSpPr>
          <p:spPr>
            <a:xfrm>
              <a:off x="7415132" y="2039547"/>
              <a:ext cx="121595" cy="166455"/>
            </a:xfrm>
            <a:custGeom>
              <a:rect b="b" l="l" r="r" t="t"/>
              <a:pathLst>
                <a:path extrusionOk="0" h="5076" w="3708">
                  <a:moveTo>
                    <a:pt x="1866" y="1006"/>
                  </a:moveTo>
                  <a:cubicBezTo>
                    <a:pt x="1955" y="1006"/>
                    <a:pt x="2044" y="1064"/>
                    <a:pt x="2044" y="1180"/>
                  </a:cubicBezTo>
                  <a:lnTo>
                    <a:pt x="2044" y="1518"/>
                  </a:lnTo>
                  <a:cubicBezTo>
                    <a:pt x="2044" y="1609"/>
                    <a:pt x="2117" y="1683"/>
                    <a:pt x="2208" y="1683"/>
                  </a:cubicBezTo>
                  <a:lnTo>
                    <a:pt x="2546" y="1683"/>
                  </a:lnTo>
                  <a:cubicBezTo>
                    <a:pt x="2776" y="1683"/>
                    <a:pt x="2776" y="2038"/>
                    <a:pt x="2546" y="2038"/>
                  </a:cubicBezTo>
                  <a:lnTo>
                    <a:pt x="2208" y="2038"/>
                  </a:lnTo>
                  <a:cubicBezTo>
                    <a:pt x="2117" y="2038"/>
                    <a:pt x="2044" y="2112"/>
                    <a:pt x="2044" y="2203"/>
                  </a:cubicBezTo>
                  <a:lnTo>
                    <a:pt x="2044" y="2538"/>
                  </a:lnTo>
                  <a:cubicBezTo>
                    <a:pt x="2044" y="2654"/>
                    <a:pt x="1955" y="2712"/>
                    <a:pt x="1866" y="2712"/>
                  </a:cubicBezTo>
                  <a:cubicBezTo>
                    <a:pt x="1777" y="2712"/>
                    <a:pt x="1688" y="2654"/>
                    <a:pt x="1688" y="2538"/>
                  </a:cubicBezTo>
                  <a:lnTo>
                    <a:pt x="1688" y="2203"/>
                  </a:lnTo>
                  <a:cubicBezTo>
                    <a:pt x="1688" y="2112"/>
                    <a:pt x="1614" y="2038"/>
                    <a:pt x="1523" y="2038"/>
                  </a:cubicBezTo>
                  <a:lnTo>
                    <a:pt x="1185" y="2038"/>
                  </a:lnTo>
                  <a:cubicBezTo>
                    <a:pt x="956" y="2038"/>
                    <a:pt x="956" y="1683"/>
                    <a:pt x="1185" y="1683"/>
                  </a:cubicBezTo>
                  <a:lnTo>
                    <a:pt x="1523" y="1683"/>
                  </a:lnTo>
                  <a:cubicBezTo>
                    <a:pt x="1614" y="1683"/>
                    <a:pt x="1688" y="1609"/>
                    <a:pt x="1688" y="1518"/>
                  </a:cubicBezTo>
                  <a:lnTo>
                    <a:pt x="1688" y="1180"/>
                  </a:lnTo>
                  <a:cubicBezTo>
                    <a:pt x="1688" y="1064"/>
                    <a:pt x="1777" y="1006"/>
                    <a:pt x="1866" y="1006"/>
                  </a:cubicBezTo>
                  <a:close/>
                  <a:moveTo>
                    <a:pt x="2382" y="4308"/>
                  </a:moveTo>
                  <a:cubicBezTo>
                    <a:pt x="2382" y="4514"/>
                    <a:pt x="2267" y="4749"/>
                    <a:pt x="2020" y="4749"/>
                  </a:cubicBezTo>
                  <a:lnTo>
                    <a:pt x="1711" y="4749"/>
                  </a:lnTo>
                  <a:cubicBezTo>
                    <a:pt x="1464" y="4749"/>
                    <a:pt x="1350" y="4514"/>
                    <a:pt x="1350" y="4308"/>
                  </a:cubicBezTo>
                  <a:close/>
                  <a:moveTo>
                    <a:pt x="1872" y="0"/>
                  </a:moveTo>
                  <a:cubicBezTo>
                    <a:pt x="1856" y="0"/>
                    <a:pt x="1840" y="0"/>
                    <a:pt x="1823" y="1"/>
                  </a:cubicBezTo>
                  <a:cubicBezTo>
                    <a:pt x="1338" y="13"/>
                    <a:pt x="882" y="210"/>
                    <a:pt x="541" y="556"/>
                  </a:cubicBezTo>
                  <a:cubicBezTo>
                    <a:pt x="197" y="906"/>
                    <a:pt x="9" y="1362"/>
                    <a:pt x="3" y="1847"/>
                  </a:cubicBezTo>
                  <a:cubicBezTo>
                    <a:pt x="0" y="2424"/>
                    <a:pt x="256" y="2959"/>
                    <a:pt x="706" y="3320"/>
                  </a:cubicBezTo>
                  <a:cubicBezTo>
                    <a:pt x="909" y="3479"/>
                    <a:pt x="1023" y="3723"/>
                    <a:pt x="1023" y="3985"/>
                  </a:cubicBezTo>
                  <a:lnTo>
                    <a:pt x="1023" y="4388"/>
                  </a:lnTo>
                  <a:cubicBezTo>
                    <a:pt x="1023" y="4767"/>
                    <a:pt x="1332" y="5076"/>
                    <a:pt x="1711" y="5076"/>
                  </a:cubicBezTo>
                  <a:lnTo>
                    <a:pt x="2020" y="5076"/>
                  </a:lnTo>
                  <a:cubicBezTo>
                    <a:pt x="2402" y="5076"/>
                    <a:pt x="2711" y="4767"/>
                    <a:pt x="2711" y="4388"/>
                  </a:cubicBezTo>
                  <a:lnTo>
                    <a:pt x="2711" y="3985"/>
                  </a:lnTo>
                  <a:cubicBezTo>
                    <a:pt x="2711" y="3726"/>
                    <a:pt x="2826" y="3479"/>
                    <a:pt x="3023" y="3323"/>
                  </a:cubicBezTo>
                  <a:cubicBezTo>
                    <a:pt x="3364" y="3053"/>
                    <a:pt x="3599" y="2674"/>
                    <a:pt x="3690" y="2250"/>
                  </a:cubicBezTo>
                  <a:cubicBezTo>
                    <a:pt x="3708" y="2162"/>
                    <a:pt x="3652" y="2077"/>
                    <a:pt x="3561" y="2056"/>
                  </a:cubicBezTo>
                  <a:cubicBezTo>
                    <a:pt x="3550" y="2054"/>
                    <a:pt x="3539" y="2053"/>
                    <a:pt x="3528" y="2053"/>
                  </a:cubicBezTo>
                  <a:cubicBezTo>
                    <a:pt x="3452" y="2053"/>
                    <a:pt x="3385" y="2105"/>
                    <a:pt x="3367" y="2182"/>
                  </a:cubicBezTo>
                  <a:cubicBezTo>
                    <a:pt x="3293" y="2529"/>
                    <a:pt x="3099" y="2844"/>
                    <a:pt x="2820" y="3068"/>
                  </a:cubicBezTo>
                  <a:cubicBezTo>
                    <a:pt x="2543" y="3285"/>
                    <a:pt x="2382" y="3617"/>
                    <a:pt x="2382" y="3979"/>
                  </a:cubicBezTo>
                  <a:lnTo>
                    <a:pt x="2029" y="3979"/>
                  </a:lnTo>
                  <a:lnTo>
                    <a:pt x="2029" y="3018"/>
                  </a:lnTo>
                  <a:cubicBezTo>
                    <a:pt x="2229" y="2950"/>
                    <a:pt x="2373" y="2759"/>
                    <a:pt x="2373" y="2538"/>
                  </a:cubicBezTo>
                  <a:lnTo>
                    <a:pt x="2373" y="2365"/>
                  </a:lnTo>
                  <a:lnTo>
                    <a:pt x="2546" y="2365"/>
                  </a:lnTo>
                  <a:cubicBezTo>
                    <a:pt x="2826" y="2365"/>
                    <a:pt x="3052" y="2138"/>
                    <a:pt x="3052" y="1859"/>
                  </a:cubicBezTo>
                  <a:cubicBezTo>
                    <a:pt x="3052" y="1580"/>
                    <a:pt x="2826" y="1353"/>
                    <a:pt x="2546" y="1353"/>
                  </a:cubicBezTo>
                  <a:lnTo>
                    <a:pt x="2373" y="1353"/>
                  </a:lnTo>
                  <a:lnTo>
                    <a:pt x="2373" y="1180"/>
                  </a:lnTo>
                  <a:cubicBezTo>
                    <a:pt x="2373" y="901"/>
                    <a:pt x="2147" y="674"/>
                    <a:pt x="1867" y="674"/>
                  </a:cubicBezTo>
                  <a:cubicBezTo>
                    <a:pt x="1588" y="674"/>
                    <a:pt x="1359" y="901"/>
                    <a:pt x="1359" y="1180"/>
                  </a:cubicBezTo>
                  <a:lnTo>
                    <a:pt x="1359" y="1353"/>
                  </a:lnTo>
                  <a:lnTo>
                    <a:pt x="1188" y="1353"/>
                  </a:lnTo>
                  <a:cubicBezTo>
                    <a:pt x="906" y="1353"/>
                    <a:pt x="679" y="1580"/>
                    <a:pt x="679" y="1859"/>
                  </a:cubicBezTo>
                  <a:cubicBezTo>
                    <a:pt x="679" y="2138"/>
                    <a:pt x="909" y="2365"/>
                    <a:pt x="1188" y="2365"/>
                  </a:cubicBezTo>
                  <a:lnTo>
                    <a:pt x="1359" y="2365"/>
                  </a:lnTo>
                  <a:lnTo>
                    <a:pt x="1359" y="2538"/>
                  </a:lnTo>
                  <a:cubicBezTo>
                    <a:pt x="1359" y="2759"/>
                    <a:pt x="1503" y="2950"/>
                    <a:pt x="1703" y="3018"/>
                  </a:cubicBezTo>
                  <a:lnTo>
                    <a:pt x="1703" y="3979"/>
                  </a:lnTo>
                  <a:lnTo>
                    <a:pt x="1350" y="3979"/>
                  </a:lnTo>
                  <a:cubicBezTo>
                    <a:pt x="1350" y="3620"/>
                    <a:pt x="1188" y="3285"/>
                    <a:pt x="909" y="3062"/>
                  </a:cubicBezTo>
                  <a:cubicBezTo>
                    <a:pt x="538" y="2768"/>
                    <a:pt x="326" y="2324"/>
                    <a:pt x="332" y="1850"/>
                  </a:cubicBezTo>
                  <a:cubicBezTo>
                    <a:pt x="338" y="1030"/>
                    <a:pt x="1009" y="348"/>
                    <a:pt x="1829" y="327"/>
                  </a:cubicBezTo>
                  <a:cubicBezTo>
                    <a:pt x="1841" y="327"/>
                    <a:pt x="1854" y="327"/>
                    <a:pt x="1866" y="327"/>
                  </a:cubicBezTo>
                  <a:cubicBezTo>
                    <a:pt x="2586" y="327"/>
                    <a:pt x="3214" y="830"/>
                    <a:pt x="3367" y="1536"/>
                  </a:cubicBezTo>
                  <a:cubicBezTo>
                    <a:pt x="3382" y="1613"/>
                    <a:pt x="3452" y="1665"/>
                    <a:pt x="3528" y="1665"/>
                  </a:cubicBezTo>
                  <a:cubicBezTo>
                    <a:pt x="3539" y="1665"/>
                    <a:pt x="3550" y="1664"/>
                    <a:pt x="3561" y="1662"/>
                  </a:cubicBezTo>
                  <a:cubicBezTo>
                    <a:pt x="3649" y="1641"/>
                    <a:pt x="3705" y="1556"/>
                    <a:pt x="3687" y="1465"/>
                  </a:cubicBezTo>
                  <a:cubicBezTo>
                    <a:pt x="3503" y="611"/>
                    <a:pt x="2743"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9"/>
            <p:cNvSpPr/>
            <p:nvPr/>
          </p:nvSpPr>
          <p:spPr>
            <a:xfrm>
              <a:off x="7203587" y="2103591"/>
              <a:ext cx="241550" cy="302675"/>
            </a:xfrm>
            <a:custGeom>
              <a:rect b="b" l="l" r="r" t="t"/>
              <a:pathLst>
                <a:path extrusionOk="0" h="9230" w="7366">
                  <a:moveTo>
                    <a:pt x="1787" y="2540"/>
                  </a:moveTo>
                  <a:cubicBezTo>
                    <a:pt x="1815" y="2540"/>
                    <a:pt x="1843" y="2542"/>
                    <a:pt x="1870" y="2546"/>
                  </a:cubicBezTo>
                  <a:lnTo>
                    <a:pt x="1870" y="3476"/>
                  </a:lnTo>
                  <a:cubicBezTo>
                    <a:pt x="1849" y="3476"/>
                    <a:pt x="1827" y="3477"/>
                    <a:pt x="1806" y="3477"/>
                  </a:cubicBezTo>
                  <a:cubicBezTo>
                    <a:pt x="1614" y="3477"/>
                    <a:pt x="1414" y="3433"/>
                    <a:pt x="1411" y="3182"/>
                  </a:cubicBezTo>
                  <a:lnTo>
                    <a:pt x="1411" y="2840"/>
                  </a:lnTo>
                  <a:cubicBezTo>
                    <a:pt x="1411" y="2625"/>
                    <a:pt x="1607" y="2540"/>
                    <a:pt x="1787" y="2540"/>
                  </a:cubicBezTo>
                  <a:close/>
                  <a:moveTo>
                    <a:pt x="5575" y="2540"/>
                  </a:moveTo>
                  <a:cubicBezTo>
                    <a:pt x="5753" y="2540"/>
                    <a:pt x="5948" y="2625"/>
                    <a:pt x="5948" y="2840"/>
                  </a:cubicBezTo>
                  <a:lnTo>
                    <a:pt x="5948" y="3182"/>
                  </a:lnTo>
                  <a:cubicBezTo>
                    <a:pt x="5948" y="3397"/>
                    <a:pt x="5753" y="3482"/>
                    <a:pt x="5575" y="3482"/>
                  </a:cubicBezTo>
                  <a:cubicBezTo>
                    <a:pt x="5547" y="3482"/>
                    <a:pt x="5519" y="3480"/>
                    <a:pt x="5493" y="3476"/>
                  </a:cubicBezTo>
                  <a:lnTo>
                    <a:pt x="5493" y="2546"/>
                  </a:lnTo>
                  <a:cubicBezTo>
                    <a:pt x="5519" y="2542"/>
                    <a:pt x="5547" y="2540"/>
                    <a:pt x="5575" y="2540"/>
                  </a:cubicBezTo>
                  <a:close/>
                  <a:moveTo>
                    <a:pt x="4028" y="1667"/>
                  </a:moveTo>
                  <a:cubicBezTo>
                    <a:pt x="4190" y="2167"/>
                    <a:pt x="4640" y="2508"/>
                    <a:pt x="5163" y="2532"/>
                  </a:cubicBezTo>
                  <a:lnTo>
                    <a:pt x="5163" y="3973"/>
                  </a:lnTo>
                  <a:cubicBezTo>
                    <a:pt x="5163" y="4874"/>
                    <a:pt x="4422" y="5324"/>
                    <a:pt x="3681" y="5324"/>
                  </a:cubicBezTo>
                  <a:cubicBezTo>
                    <a:pt x="2940" y="5324"/>
                    <a:pt x="2199" y="4874"/>
                    <a:pt x="2199" y="3973"/>
                  </a:cubicBezTo>
                  <a:lnTo>
                    <a:pt x="2199" y="2532"/>
                  </a:lnTo>
                  <a:lnTo>
                    <a:pt x="2790" y="2532"/>
                  </a:lnTo>
                  <a:cubicBezTo>
                    <a:pt x="3367" y="2532"/>
                    <a:pt x="3764" y="2132"/>
                    <a:pt x="4028" y="1667"/>
                  </a:cubicBezTo>
                  <a:close/>
                  <a:moveTo>
                    <a:pt x="4475" y="5519"/>
                  </a:moveTo>
                  <a:lnTo>
                    <a:pt x="4475" y="6022"/>
                  </a:lnTo>
                  <a:lnTo>
                    <a:pt x="3681" y="6622"/>
                  </a:lnTo>
                  <a:lnTo>
                    <a:pt x="2884" y="6022"/>
                  </a:lnTo>
                  <a:lnTo>
                    <a:pt x="2884" y="5519"/>
                  </a:lnTo>
                  <a:cubicBezTo>
                    <a:pt x="3125" y="5635"/>
                    <a:pt x="3418" y="5689"/>
                    <a:pt x="3699" y="5689"/>
                  </a:cubicBezTo>
                  <a:cubicBezTo>
                    <a:pt x="3996" y="5689"/>
                    <a:pt x="4279" y="5629"/>
                    <a:pt x="4475" y="5519"/>
                  </a:cubicBezTo>
                  <a:close/>
                  <a:moveTo>
                    <a:pt x="2690" y="6287"/>
                  </a:moveTo>
                  <a:lnTo>
                    <a:pt x="3390" y="6813"/>
                  </a:lnTo>
                  <a:lnTo>
                    <a:pt x="2485" y="7363"/>
                  </a:lnTo>
                  <a:lnTo>
                    <a:pt x="2485" y="6357"/>
                  </a:lnTo>
                  <a:lnTo>
                    <a:pt x="2690" y="6287"/>
                  </a:lnTo>
                  <a:close/>
                  <a:moveTo>
                    <a:pt x="4669" y="6287"/>
                  </a:moveTo>
                  <a:lnTo>
                    <a:pt x="4875" y="6357"/>
                  </a:lnTo>
                  <a:lnTo>
                    <a:pt x="4875" y="7363"/>
                  </a:lnTo>
                  <a:lnTo>
                    <a:pt x="3972" y="6813"/>
                  </a:lnTo>
                  <a:lnTo>
                    <a:pt x="4669" y="6287"/>
                  </a:lnTo>
                  <a:close/>
                  <a:moveTo>
                    <a:pt x="3681" y="7019"/>
                  </a:moveTo>
                  <a:lnTo>
                    <a:pt x="4140" y="7298"/>
                  </a:lnTo>
                  <a:lnTo>
                    <a:pt x="3925" y="7683"/>
                  </a:lnTo>
                  <a:lnTo>
                    <a:pt x="3437" y="7683"/>
                  </a:lnTo>
                  <a:lnTo>
                    <a:pt x="3223" y="7298"/>
                  </a:lnTo>
                  <a:lnTo>
                    <a:pt x="3681" y="7019"/>
                  </a:lnTo>
                  <a:close/>
                  <a:moveTo>
                    <a:pt x="2158" y="6469"/>
                  </a:moveTo>
                  <a:lnTo>
                    <a:pt x="2158" y="7657"/>
                  </a:lnTo>
                  <a:cubicBezTo>
                    <a:pt x="2158" y="7756"/>
                    <a:pt x="2243" y="7819"/>
                    <a:pt x="2327" y="7819"/>
                  </a:cubicBezTo>
                  <a:cubicBezTo>
                    <a:pt x="2354" y="7819"/>
                    <a:pt x="2381" y="7812"/>
                    <a:pt x="2405" y="7798"/>
                  </a:cubicBezTo>
                  <a:lnTo>
                    <a:pt x="2940" y="7469"/>
                  </a:lnTo>
                  <a:lnTo>
                    <a:pt x="3164" y="7866"/>
                  </a:lnTo>
                  <a:lnTo>
                    <a:pt x="2876" y="8900"/>
                  </a:lnTo>
                  <a:lnTo>
                    <a:pt x="1464" y="8900"/>
                  </a:lnTo>
                  <a:lnTo>
                    <a:pt x="1464" y="8389"/>
                  </a:lnTo>
                  <a:cubicBezTo>
                    <a:pt x="1464" y="8298"/>
                    <a:pt x="1391" y="8224"/>
                    <a:pt x="1303" y="8224"/>
                  </a:cubicBezTo>
                  <a:cubicBezTo>
                    <a:pt x="1211" y="8224"/>
                    <a:pt x="1138" y="8298"/>
                    <a:pt x="1138" y="8389"/>
                  </a:cubicBezTo>
                  <a:lnTo>
                    <a:pt x="1138" y="8900"/>
                  </a:lnTo>
                  <a:lnTo>
                    <a:pt x="326" y="8900"/>
                  </a:lnTo>
                  <a:lnTo>
                    <a:pt x="326" y="7621"/>
                  </a:lnTo>
                  <a:cubicBezTo>
                    <a:pt x="326" y="7307"/>
                    <a:pt x="526" y="7025"/>
                    <a:pt x="826" y="6925"/>
                  </a:cubicBezTo>
                  <a:lnTo>
                    <a:pt x="2158" y="6469"/>
                  </a:lnTo>
                  <a:close/>
                  <a:moveTo>
                    <a:pt x="3896" y="8010"/>
                  </a:moveTo>
                  <a:lnTo>
                    <a:pt x="4143" y="8900"/>
                  </a:lnTo>
                  <a:lnTo>
                    <a:pt x="3217" y="8900"/>
                  </a:lnTo>
                  <a:lnTo>
                    <a:pt x="3467" y="8010"/>
                  </a:lnTo>
                  <a:close/>
                  <a:moveTo>
                    <a:pt x="4431" y="0"/>
                  </a:moveTo>
                  <a:cubicBezTo>
                    <a:pt x="4343" y="0"/>
                    <a:pt x="4269" y="67"/>
                    <a:pt x="4263" y="156"/>
                  </a:cubicBezTo>
                  <a:cubicBezTo>
                    <a:pt x="4258" y="247"/>
                    <a:pt x="4328" y="324"/>
                    <a:pt x="4416" y="329"/>
                  </a:cubicBezTo>
                  <a:cubicBezTo>
                    <a:pt x="5025" y="365"/>
                    <a:pt x="5498" y="868"/>
                    <a:pt x="5498" y="1476"/>
                  </a:cubicBezTo>
                  <a:lnTo>
                    <a:pt x="5498" y="2205"/>
                  </a:lnTo>
                  <a:lnTo>
                    <a:pt x="5225" y="2205"/>
                  </a:lnTo>
                  <a:cubicBezTo>
                    <a:pt x="4813" y="2205"/>
                    <a:pt x="4458" y="1941"/>
                    <a:pt x="4337" y="1550"/>
                  </a:cubicBezTo>
                  <a:lnTo>
                    <a:pt x="4234" y="1226"/>
                  </a:lnTo>
                  <a:cubicBezTo>
                    <a:pt x="4189" y="1150"/>
                    <a:pt x="4139" y="1111"/>
                    <a:pt x="4084" y="1111"/>
                  </a:cubicBezTo>
                  <a:cubicBezTo>
                    <a:pt x="4039" y="1111"/>
                    <a:pt x="3991" y="1137"/>
                    <a:pt x="3940" y="1188"/>
                  </a:cubicBezTo>
                  <a:lnTo>
                    <a:pt x="3578" y="1764"/>
                  </a:lnTo>
                  <a:cubicBezTo>
                    <a:pt x="3408" y="2041"/>
                    <a:pt x="3114" y="2205"/>
                    <a:pt x="2790" y="2205"/>
                  </a:cubicBezTo>
                  <a:lnTo>
                    <a:pt x="1864" y="2205"/>
                  </a:lnTo>
                  <a:lnTo>
                    <a:pt x="1864" y="1476"/>
                  </a:lnTo>
                  <a:cubicBezTo>
                    <a:pt x="1864" y="844"/>
                    <a:pt x="2379" y="327"/>
                    <a:pt x="3011" y="327"/>
                  </a:cubicBezTo>
                  <a:lnTo>
                    <a:pt x="3714" y="327"/>
                  </a:lnTo>
                  <a:cubicBezTo>
                    <a:pt x="3805" y="327"/>
                    <a:pt x="3878" y="253"/>
                    <a:pt x="3878" y="162"/>
                  </a:cubicBezTo>
                  <a:cubicBezTo>
                    <a:pt x="3878" y="74"/>
                    <a:pt x="3805" y="0"/>
                    <a:pt x="3714" y="0"/>
                  </a:cubicBezTo>
                  <a:lnTo>
                    <a:pt x="3011" y="0"/>
                  </a:lnTo>
                  <a:cubicBezTo>
                    <a:pt x="2196" y="0"/>
                    <a:pt x="1535" y="662"/>
                    <a:pt x="1535" y="1476"/>
                  </a:cubicBezTo>
                  <a:lnTo>
                    <a:pt x="1535" y="2241"/>
                  </a:lnTo>
                  <a:cubicBezTo>
                    <a:pt x="1276" y="2317"/>
                    <a:pt x="1085" y="2555"/>
                    <a:pt x="1085" y="2840"/>
                  </a:cubicBezTo>
                  <a:lnTo>
                    <a:pt x="1085" y="3182"/>
                  </a:lnTo>
                  <a:cubicBezTo>
                    <a:pt x="1085" y="3578"/>
                    <a:pt x="1446" y="3807"/>
                    <a:pt x="1805" y="3807"/>
                  </a:cubicBezTo>
                  <a:cubicBezTo>
                    <a:pt x="1827" y="3807"/>
                    <a:pt x="1849" y="3807"/>
                    <a:pt x="1870" y="3805"/>
                  </a:cubicBezTo>
                  <a:lnTo>
                    <a:pt x="1870" y="3805"/>
                  </a:lnTo>
                  <a:cubicBezTo>
                    <a:pt x="1832" y="4390"/>
                    <a:pt x="2082" y="4978"/>
                    <a:pt x="2558" y="5328"/>
                  </a:cubicBezTo>
                  <a:lnTo>
                    <a:pt x="2558" y="5984"/>
                  </a:lnTo>
                  <a:lnTo>
                    <a:pt x="720" y="6613"/>
                  </a:lnTo>
                  <a:cubicBezTo>
                    <a:pt x="288" y="6760"/>
                    <a:pt x="0" y="7166"/>
                    <a:pt x="0" y="7621"/>
                  </a:cubicBezTo>
                  <a:lnTo>
                    <a:pt x="0" y="9065"/>
                  </a:lnTo>
                  <a:cubicBezTo>
                    <a:pt x="0" y="9156"/>
                    <a:pt x="74" y="9230"/>
                    <a:pt x="165" y="9230"/>
                  </a:cubicBezTo>
                  <a:lnTo>
                    <a:pt x="7201" y="9230"/>
                  </a:lnTo>
                  <a:cubicBezTo>
                    <a:pt x="7292" y="9230"/>
                    <a:pt x="7366" y="9156"/>
                    <a:pt x="7366" y="9065"/>
                  </a:cubicBezTo>
                  <a:lnTo>
                    <a:pt x="7366" y="8577"/>
                  </a:lnTo>
                  <a:cubicBezTo>
                    <a:pt x="7366" y="8486"/>
                    <a:pt x="7292" y="8412"/>
                    <a:pt x="7201" y="8412"/>
                  </a:cubicBezTo>
                  <a:cubicBezTo>
                    <a:pt x="7110" y="8412"/>
                    <a:pt x="7036" y="8486"/>
                    <a:pt x="7036" y="8577"/>
                  </a:cubicBezTo>
                  <a:lnTo>
                    <a:pt x="7036" y="8900"/>
                  </a:lnTo>
                  <a:lnTo>
                    <a:pt x="6225" y="8900"/>
                  </a:lnTo>
                  <a:lnTo>
                    <a:pt x="6225" y="8392"/>
                  </a:lnTo>
                  <a:cubicBezTo>
                    <a:pt x="6225" y="8301"/>
                    <a:pt x="6151" y="8227"/>
                    <a:pt x="6060" y="8227"/>
                  </a:cubicBezTo>
                  <a:cubicBezTo>
                    <a:pt x="5969" y="8227"/>
                    <a:pt x="5895" y="8301"/>
                    <a:pt x="5895" y="8392"/>
                  </a:cubicBezTo>
                  <a:lnTo>
                    <a:pt x="5895" y="8900"/>
                  </a:lnTo>
                  <a:lnTo>
                    <a:pt x="4487" y="8900"/>
                  </a:lnTo>
                  <a:lnTo>
                    <a:pt x="4199" y="7866"/>
                  </a:lnTo>
                  <a:lnTo>
                    <a:pt x="4419" y="7469"/>
                  </a:lnTo>
                  <a:lnTo>
                    <a:pt x="4954" y="7798"/>
                  </a:lnTo>
                  <a:cubicBezTo>
                    <a:pt x="4979" y="7812"/>
                    <a:pt x="5007" y="7819"/>
                    <a:pt x="5035" y="7819"/>
                  </a:cubicBezTo>
                  <a:cubicBezTo>
                    <a:pt x="5119" y="7819"/>
                    <a:pt x="5204" y="7756"/>
                    <a:pt x="5204" y="7657"/>
                  </a:cubicBezTo>
                  <a:lnTo>
                    <a:pt x="5204" y="6469"/>
                  </a:lnTo>
                  <a:lnTo>
                    <a:pt x="6536" y="6925"/>
                  </a:lnTo>
                  <a:cubicBezTo>
                    <a:pt x="6836" y="7025"/>
                    <a:pt x="7036" y="7307"/>
                    <a:pt x="7036" y="7621"/>
                  </a:cubicBezTo>
                  <a:lnTo>
                    <a:pt x="7036" y="7863"/>
                  </a:lnTo>
                  <a:cubicBezTo>
                    <a:pt x="7036" y="7954"/>
                    <a:pt x="7110" y="8027"/>
                    <a:pt x="7201" y="8027"/>
                  </a:cubicBezTo>
                  <a:cubicBezTo>
                    <a:pt x="7292" y="8027"/>
                    <a:pt x="7366" y="7954"/>
                    <a:pt x="7366" y="7863"/>
                  </a:cubicBezTo>
                  <a:lnTo>
                    <a:pt x="7366" y="7621"/>
                  </a:lnTo>
                  <a:cubicBezTo>
                    <a:pt x="7363" y="7166"/>
                    <a:pt x="7074" y="6760"/>
                    <a:pt x="6642" y="6613"/>
                  </a:cubicBezTo>
                  <a:lnTo>
                    <a:pt x="4805" y="5984"/>
                  </a:lnTo>
                  <a:lnTo>
                    <a:pt x="4805" y="5328"/>
                  </a:lnTo>
                  <a:cubicBezTo>
                    <a:pt x="5287" y="4972"/>
                    <a:pt x="5516" y="4390"/>
                    <a:pt x="5493" y="3805"/>
                  </a:cubicBezTo>
                  <a:lnTo>
                    <a:pt x="5493" y="3805"/>
                  </a:lnTo>
                  <a:cubicBezTo>
                    <a:pt x="5513" y="3806"/>
                    <a:pt x="5533" y="3807"/>
                    <a:pt x="5553" y="3807"/>
                  </a:cubicBezTo>
                  <a:cubicBezTo>
                    <a:pt x="5911" y="3807"/>
                    <a:pt x="6278" y="3585"/>
                    <a:pt x="6278" y="3182"/>
                  </a:cubicBezTo>
                  <a:lnTo>
                    <a:pt x="6278" y="2840"/>
                  </a:lnTo>
                  <a:cubicBezTo>
                    <a:pt x="6278" y="2555"/>
                    <a:pt x="6087" y="2317"/>
                    <a:pt x="5828" y="2241"/>
                  </a:cubicBezTo>
                  <a:lnTo>
                    <a:pt x="5828" y="1476"/>
                  </a:lnTo>
                  <a:cubicBezTo>
                    <a:pt x="5828" y="694"/>
                    <a:pt x="5216" y="47"/>
                    <a:pt x="4437" y="0"/>
                  </a:cubicBezTo>
                  <a:cubicBezTo>
                    <a:pt x="4435" y="0"/>
                    <a:pt x="4433" y="0"/>
                    <a:pt x="44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0"/>
          <p:cNvSpPr txBox="1"/>
          <p:nvPr>
            <p:ph type="title"/>
          </p:nvPr>
        </p:nvSpPr>
        <p:spPr>
          <a:xfrm>
            <a:off x="715050" y="995000"/>
            <a:ext cx="7713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a:t>
            </a:r>
            <a:endParaRPr/>
          </a:p>
        </p:txBody>
      </p:sp>
      <p:sp>
        <p:nvSpPr>
          <p:cNvPr id="422" name="Google Shape;422;p50"/>
          <p:cNvSpPr txBox="1"/>
          <p:nvPr/>
        </p:nvSpPr>
        <p:spPr>
          <a:xfrm>
            <a:off x="958963" y="1785250"/>
            <a:ext cx="3243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Josefin Sans"/>
                <a:ea typeface="Josefin Sans"/>
                <a:cs typeface="Josefin Sans"/>
                <a:sym typeface="Josefin Sans"/>
              </a:rPr>
              <a:t>EMBEDDED FINANCE</a:t>
            </a:r>
            <a:endParaRPr sz="2100">
              <a:solidFill>
                <a:schemeClr val="dk1"/>
              </a:solidFill>
              <a:latin typeface="Josefin Sans"/>
              <a:ea typeface="Josefin Sans"/>
              <a:cs typeface="Josefin Sans"/>
              <a:sym typeface="Josefin Sans"/>
            </a:endParaRPr>
          </a:p>
        </p:txBody>
      </p:sp>
      <p:sp>
        <p:nvSpPr>
          <p:cNvPr id="423" name="Google Shape;423;p50"/>
          <p:cNvSpPr txBox="1"/>
          <p:nvPr/>
        </p:nvSpPr>
        <p:spPr>
          <a:xfrm>
            <a:off x="1030963" y="2350405"/>
            <a:ext cx="753000" cy="34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Quicksand"/>
                <a:ea typeface="Quicksand"/>
                <a:cs typeface="Quicksand"/>
                <a:sym typeface="Quicksand"/>
              </a:rPr>
              <a:t>2026</a:t>
            </a:r>
            <a:endParaRPr sz="1600">
              <a:solidFill>
                <a:schemeClr val="dk1"/>
              </a:solidFill>
              <a:latin typeface="Quicksand"/>
              <a:ea typeface="Quicksand"/>
              <a:cs typeface="Quicksand"/>
              <a:sym typeface="Quicksand"/>
            </a:endParaRPr>
          </a:p>
        </p:txBody>
      </p:sp>
      <p:sp>
        <p:nvSpPr>
          <p:cNvPr id="424" name="Google Shape;424;p50"/>
          <p:cNvSpPr txBox="1"/>
          <p:nvPr/>
        </p:nvSpPr>
        <p:spPr>
          <a:xfrm>
            <a:off x="1030963" y="2750855"/>
            <a:ext cx="753000" cy="34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Quicksand"/>
                <a:ea typeface="Quicksand"/>
                <a:cs typeface="Quicksand"/>
                <a:sym typeface="Quicksand"/>
              </a:rPr>
              <a:t>2021</a:t>
            </a:r>
            <a:endParaRPr sz="1600" u="sng">
              <a:solidFill>
                <a:schemeClr val="dk1"/>
              </a:solidFill>
              <a:latin typeface="Quicksand"/>
              <a:ea typeface="Quicksand"/>
              <a:cs typeface="Quicksand"/>
              <a:sym typeface="Quicksand"/>
            </a:endParaRPr>
          </a:p>
        </p:txBody>
      </p:sp>
      <p:cxnSp>
        <p:nvCxnSpPr>
          <p:cNvPr id="425" name="Google Shape;425;p50"/>
          <p:cNvCxnSpPr/>
          <p:nvPr/>
        </p:nvCxnSpPr>
        <p:spPr>
          <a:xfrm>
            <a:off x="2324713" y="2273988"/>
            <a:ext cx="421800" cy="0"/>
          </a:xfrm>
          <a:prstGeom prst="straightConnector1">
            <a:avLst/>
          </a:prstGeom>
          <a:noFill/>
          <a:ln cap="flat" cmpd="sng" w="9525">
            <a:solidFill>
              <a:schemeClr val="lt2"/>
            </a:solidFill>
            <a:prstDash val="solid"/>
            <a:round/>
            <a:headEnd len="med" w="med" type="none"/>
            <a:tailEnd len="med" w="med" type="none"/>
          </a:ln>
        </p:spPr>
      </p:cxnSp>
      <p:sp>
        <p:nvSpPr>
          <p:cNvPr id="426" name="Google Shape;426;p50"/>
          <p:cNvSpPr txBox="1"/>
          <p:nvPr/>
        </p:nvSpPr>
        <p:spPr>
          <a:xfrm>
            <a:off x="5458725" y="1745250"/>
            <a:ext cx="2018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Josefin Sans"/>
                <a:ea typeface="Josefin Sans"/>
                <a:cs typeface="Josefin Sans"/>
                <a:sym typeface="Josefin Sans"/>
              </a:rPr>
              <a:t>INDUSTRIES</a:t>
            </a:r>
            <a:endParaRPr sz="2100">
              <a:solidFill>
                <a:schemeClr val="dk1"/>
              </a:solidFill>
              <a:latin typeface="Josefin Sans"/>
              <a:ea typeface="Josefin Sans"/>
              <a:cs typeface="Josefin Sans"/>
              <a:sym typeface="Josefin Sans"/>
            </a:endParaRPr>
          </a:p>
        </p:txBody>
      </p:sp>
      <p:grpSp>
        <p:nvGrpSpPr>
          <p:cNvPr id="427" name="Google Shape;427;p50"/>
          <p:cNvGrpSpPr/>
          <p:nvPr/>
        </p:nvGrpSpPr>
        <p:grpSpPr>
          <a:xfrm>
            <a:off x="4960212" y="2482668"/>
            <a:ext cx="529407" cy="470887"/>
            <a:chOff x="854261" y="2908813"/>
            <a:chExt cx="377474" cy="335748"/>
          </a:xfrm>
        </p:grpSpPr>
        <p:sp>
          <p:nvSpPr>
            <p:cNvPr id="428" name="Google Shape;428;p50"/>
            <p:cNvSpPr/>
            <p:nvPr/>
          </p:nvSpPr>
          <p:spPr>
            <a:xfrm>
              <a:off x="896337" y="3079695"/>
              <a:ext cx="47391" cy="17091"/>
            </a:xfrm>
            <a:custGeom>
              <a:rect b="b" l="l" r="r" t="t"/>
              <a:pathLst>
                <a:path extrusionOk="0" h="537" w="1489">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p:nvPr/>
          </p:nvSpPr>
          <p:spPr>
            <a:xfrm>
              <a:off x="878514" y="3191855"/>
              <a:ext cx="11426" cy="52706"/>
            </a:xfrm>
            <a:custGeom>
              <a:rect b="b" l="l" r="r" t="t"/>
              <a:pathLst>
                <a:path extrusionOk="0" h="1656" w="359">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0"/>
            <p:cNvSpPr/>
            <p:nvPr/>
          </p:nvSpPr>
          <p:spPr>
            <a:xfrm>
              <a:off x="854261" y="3050159"/>
              <a:ext cx="219451" cy="194052"/>
            </a:xfrm>
            <a:custGeom>
              <a:rect b="b" l="l" r="r" t="t"/>
              <a:pathLst>
                <a:path extrusionOk="0" h="6097" w="6895">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0"/>
            <p:cNvSpPr/>
            <p:nvPr/>
          </p:nvSpPr>
          <p:spPr>
            <a:xfrm>
              <a:off x="1008115" y="2908813"/>
              <a:ext cx="223620" cy="188355"/>
            </a:xfrm>
            <a:custGeom>
              <a:rect b="b" l="l" r="r" t="t"/>
              <a:pathLst>
                <a:path extrusionOk="0" h="5918" w="7026">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0"/>
            <p:cNvSpPr/>
            <p:nvPr/>
          </p:nvSpPr>
          <p:spPr>
            <a:xfrm>
              <a:off x="1037301" y="2944046"/>
              <a:ext cx="165248" cy="105763"/>
            </a:xfrm>
            <a:custGeom>
              <a:rect b="b" l="l" r="r" t="t"/>
              <a:pathLst>
                <a:path extrusionOk="0" h="3323" w="5192">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3" name="Google Shape;433;p50"/>
          <p:cNvCxnSpPr/>
          <p:nvPr/>
        </p:nvCxnSpPr>
        <p:spPr>
          <a:xfrm>
            <a:off x="6256888" y="2253138"/>
            <a:ext cx="421800" cy="0"/>
          </a:xfrm>
          <a:prstGeom prst="straightConnector1">
            <a:avLst/>
          </a:prstGeom>
          <a:noFill/>
          <a:ln cap="flat" cmpd="sng" w="9525">
            <a:solidFill>
              <a:schemeClr val="lt2"/>
            </a:solidFill>
            <a:prstDash val="solid"/>
            <a:round/>
            <a:headEnd len="med" w="med" type="none"/>
            <a:tailEnd len="med" w="med" type="none"/>
          </a:ln>
        </p:spPr>
      </p:cxnSp>
      <p:sp>
        <p:nvSpPr>
          <p:cNvPr id="434" name="Google Shape;434;p50"/>
          <p:cNvSpPr txBox="1"/>
          <p:nvPr>
            <p:ph idx="4294967295" type="subTitle"/>
          </p:nvPr>
        </p:nvSpPr>
        <p:spPr>
          <a:xfrm>
            <a:off x="4769663" y="3000252"/>
            <a:ext cx="910500" cy="2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rPr>
              <a:t>Commerce</a:t>
            </a:r>
            <a:endParaRPr sz="1100">
              <a:solidFill>
                <a:schemeClr val="dk1"/>
              </a:solidFill>
            </a:endParaRPr>
          </a:p>
        </p:txBody>
      </p:sp>
      <p:sp>
        <p:nvSpPr>
          <p:cNvPr id="435" name="Google Shape;435;p50"/>
          <p:cNvSpPr txBox="1"/>
          <p:nvPr>
            <p:ph idx="4294967295" type="subTitle"/>
          </p:nvPr>
        </p:nvSpPr>
        <p:spPr>
          <a:xfrm>
            <a:off x="5604617" y="3000252"/>
            <a:ext cx="910500" cy="2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Social Media</a:t>
            </a:r>
            <a:endParaRPr sz="1200">
              <a:solidFill>
                <a:schemeClr val="dk1"/>
              </a:solidFill>
            </a:endParaRPr>
          </a:p>
        </p:txBody>
      </p:sp>
      <p:sp>
        <p:nvSpPr>
          <p:cNvPr id="436" name="Google Shape;436;p50"/>
          <p:cNvSpPr txBox="1"/>
          <p:nvPr>
            <p:ph idx="4294967295" type="subTitle"/>
          </p:nvPr>
        </p:nvSpPr>
        <p:spPr>
          <a:xfrm>
            <a:off x="6439571" y="3000252"/>
            <a:ext cx="910500" cy="2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Transport</a:t>
            </a:r>
            <a:endParaRPr sz="1200">
              <a:solidFill>
                <a:schemeClr val="dk1"/>
              </a:solidFill>
            </a:endParaRPr>
          </a:p>
        </p:txBody>
      </p:sp>
      <p:sp>
        <p:nvSpPr>
          <p:cNvPr id="437" name="Google Shape;437;p50"/>
          <p:cNvSpPr txBox="1"/>
          <p:nvPr>
            <p:ph idx="4294967295" type="subTitle"/>
          </p:nvPr>
        </p:nvSpPr>
        <p:spPr>
          <a:xfrm>
            <a:off x="7274525" y="3000252"/>
            <a:ext cx="910500" cy="2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Real Estate</a:t>
            </a:r>
            <a:endParaRPr sz="1200">
              <a:solidFill>
                <a:schemeClr val="dk1"/>
              </a:solidFill>
            </a:endParaRPr>
          </a:p>
        </p:txBody>
      </p:sp>
      <p:sp>
        <p:nvSpPr>
          <p:cNvPr id="438" name="Google Shape;438;p50"/>
          <p:cNvSpPr/>
          <p:nvPr/>
        </p:nvSpPr>
        <p:spPr>
          <a:xfrm>
            <a:off x="1848713" y="2415050"/>
            <a:ext cx="1452000" cy="2139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$138B</a:t>
            </a:r>
            <a:endParaRPr sz="900"/>
          </a:p>
        </p:txBody>
      </p:sp>
      <p:sp>
        <p:nvSpPr>
          <p:cNvPr id="439" name="Google Shape;439;p50"/>
          <p:cNvSpPr/>
          <p:nvPr/>
        </p:nvSpPr>
        <p:spPr>
          <a:xfrm>
            <a:off x="1848713" y="2815500"/>
            <a:ext cx="465000" cy="2139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$34B</a:t>
            </a:r>
            <a:endParaRPr sz="800"/>
          </a:p>
        </p:txBody>
      </p:sp>
      <p:sp>
        <p:nvSpPr>
          <p:cNvPr id="440" name="Google Shape;440;p50"/>
          <p:cNvSpPr txBox="1"/>
          <p:nvPr/>
        </p:nvSpPr>
        <p:spPr>
          <a:xfrm>
            <a:off x="1126063" y="3105825"/>
            <a:ext cx="307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Quicksand"/>
                <a:ea typeface="Quicksand"/>
                <a:cs typeface="Quicksand"/>
                <a:sym typeface="Quicksand"/>
              </a:rPr>
              <a:t>GROWTH DRIVEN BY APIs FROM VENDORS</a:t>
            </a:r>
            <a:r>
              <a:rPr baseline="30000" lang="en" sz="1100">
                <a:latin typeface="Quicksand"/>
                <a:ea typeface="Quicksand"/>
                <a:cs typeface="Quicksand"/>
                <a:sym typeface="Quicksand"/>
              </a:rPr>
              <a:t>1</a:t>
            </a:r>
            <a:endParaRPr baseline="30000" sz="1100">
              <a:latin typeface="Quicksand"/>
              <a:ea typeface="Quicksand"/>
              <a:cs typeface="Quicksand"/>
              <a:sym typeface="Quicksand"/>
            </a:endParaRPr>
          </a:p>
        </p:txBody>
      </p:sp>
      <p:grpSp>
        <p:nvGrpSpPr>
          <p:cNvPr id="441" name="Google Shape;441;p50"/>
          <p:cNvGrpSpPr/>
          <p:nvPr/>
        </p:nvGrpSpPr>
        <p:grpSpPr>
          <a:xfrm>
            <a:off x="6660566" y="2545798"/>
            <a:ext cx="464997" cy="353996"/>
            <a:chOff x="5727616" y="4204699"/>
            <a:chExt cx="440505" cy="290018"/>
          </a:xfrm>
        </p:grpSpPr>
        <p:sp>
          <p:nvSpPr>
            <p:cNvPr id="442" name="Google Shape;442;p50"/>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0"/>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0"/>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0"/>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0"/>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0"/>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0"/>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50"/>
          <p:cNvSpPr/>
          <p:nvPr/>
        </p:nvSpPr>
        <p:spPr>
          <a:xfrm>
            <a:off x="5868750" y="2531275"/>
            <a:ext cx="412670" cy="354001"/>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0"/>
          <p:cNvSpPr/>
          <p:nvPr/>
        </p:nvSpPr>
        <p:spPr>
          <a:xfrm>
            <a:off x="7497357" y="2495044"/>
            <a:ext cx="427383" cy="426446"/>
          </a:xfrm>
          <a:custGeom>
            <a:rect b="b" l="l" r="r" t="t"/>
            <a:pathLst>
              <a:path extrusionOk="0" h="9553" w="9574">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0"/>
          <p:cNvSpPr txBox="1"/>
          <p:nvPr/>
        </p:nvSpPr>
        <p:spPr>
          <a:xfrm>
            <a:off x="1030975" y="4181075"/>
            <a:ext cx="5839200" cy="58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000"/>
              <a:t>Statistics Courtesy of Juniper Research:</a:t>
            </a:r>
            <a:r>
              <a:rPr lang="en"/>
              <a:t> </a:t>
            </a:r>
            <a:r>
              <a:rPr lang="en" sz="1000" u="sng">
                <a:solidFill>
                  <a:schemeClr val="dk1"/>
                </a:solidFill>
                <a:latin typeface="Quicksand"/>
                <a:ea typeface="Quicksand"/>
                <a:cs typeface="Quicksand"/>
                <a:sym typeface="Quicksand"/>
                <a:hlinkClick r:id="rId3">
                  <a:extLst>
                    <a:ext uri="{A12FA001-AC4F-418D-AE19-62706E023703}">
                      <ahyp:hlinkClr val="tx"/>
                    </a:ext>
                  </a:extLst>
                </a:hlinkClick>
              </a:rPr>
              <a:t>https://www.juniperresearch.com/press/embedded-finance-market-value-exceed-138bn</a:t>
            </a:r>
            <a:endParaRPr sz="1000">
              <a:latin typeface="Quicksand"/>
              <a:ea typeface="Quicksand"/>
              <a:cs typeface="Quicksand"/>
              <a:sym typeface="Quicksa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1"/>
          <p:cNvPicPr preferRelativeResize="0"/>
          <p:nvPr/>
        </p:nvPicPr>
        <p:blipFill rotWithShape="1">
          <a:blip r:embed="rId3">
            <a:alphaModFix/>
          </a:blip>
          <a:srcRect b="0" l="20354" r="27694" t="4141"/>
          <a:stretch/>
        </p:blipFill>
        <p:spPr>
          <a:xfrm flipH="1">
            <a:off x="5233750" y="1137695"/>
            <a:ext cx="3114900" cy="3233100"/>
          </a:xfrm>
          <a:prstGeom prst="ellipse">
            <a:avLst/>
          </a:prstGeom>
          <a:noFill/>
          <a:ln>
            <a:noFill/>
          </a:ln>
        </p:spPr>
      </p:pic>
      <p:sp>
        <p:nvSpPr>
          <p:cNvPr id="458" name="Google Shape;458;p51"/>
          <p:cNvSpPr/>
          <p:nvPr/>
        </p:nvSpPr>
        <p:spPr>
          <a:xfrm>
            <a:off x="5153811" y="1107700"/>
            <a:ext cx="3274800" cy="32931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1"/>
          <p:cNvSpPr txBox="1"/>
          <p:nvPr>
            <p:ph type="title"/>
          </p:nvPr>
        </p:nvSpPr>
        <p:spPr>
          <a:xfrm>
            <a:off x="715100" y="535000"/>
            <a:ext cx="7713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BUSINESS PROPOSITION</a:t>
            </a:r>
            <a:endParaRPr/>
          </a:p>
        </p:txBody>
      </p:sp>
      <p:sp>
        <p:nvSpPr>
          <p:cNvPr id="460" name="Google Shape;460;p51"/>
          <p:cNvSpPr txBox="1"/>
          <p:nvPr>
            <p:ph idx="1" type="body"/>
          </p:nvPr>
        </p:nvSpPr>
        <p:spPr>
          <a:xfrm>
            <a:off x="715100" y="1674450"/>
            <a:ext cx="4401600" cy="25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financial markets evolve, providing banking-as-a-service provides Goldman Sachs with a means of revenue diversification by tapping into growth opportunities via the strong capabilities of its API. </a:t>
            </a:r>
            <a:endParaRPr>
              <a:solidFill>
                <a:schemeClr val="dk1"/>
              </a:solidFill>
            </a:endParaRPr>
          </a:p>
          <a:p>
            <a:pPr indent="0" lvl="0" marL="0" rtl="0" algn="l">
              <a:spcBef>
                <a:spcPts val="1600"/>
              </a:spcBef>
              <a:spcAft>
                <a:spcPts val="1600"/>
              </a:spcAft>
              <a:buNone/>
            </a:pPr>
            <a:r>
              <a:rPr lang="en">
                <a:solidFill>
                  <a:schemeClr val="dk1"/>
                </a:solidFill>
              </a:rPr>
              <a:t>Our solution focuses of creating an optimal user experience to position GS Financial Cloud as the industry leader in both expertise and service, thus strengthening the competitive edge of GS’ API offerings to prospective clients.</a:t>
            </a:r>
            <a:endParaRPr>
              <a:solidFill>
                <a:schemeClr val="dk1"/>
              </a:solidFill>
            </a:endParaRPr>
          </a:p>
        </p:txBody>
      </p:sp>
      <p:sp>
        <p:nvSpPr>
          <p:cNvPr id="461" name="Google Shape;461;p51"/>
          <p:cNvSpPr/>
          <p:nvPr/>
        </p:nvSpPr>
        <p:spPr>
          <a:xfrm>
            <a:off x="5233751" y="1188259"/>
            <a:ext cx="3114900" cy="3132000"/>
          </a:xfrm>
          <a:prstGeom prst="ellipse">
            <a:avLst/>
          </a:prstGeom>
          <a:solidFill>
            <a:srgbClr val="233294">
              <a:alpha val="30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5" name="Shape 465"/>
        <p:cNvGrpSpPr/>
        <p:nvPr/>
      </p:nvGrpSpPr>
      <p:grpSpPr>
        <a:xfrm>
          <a:off x="0" y="0"/>
          <a:ext cx="0" cy="0"/>
          <a:chOff x="0" y="0"/>
          <a:chExt cx="0" cy="0"/>
        </a:xfrm>
      </p:grpSpPr>
      <p:sp>
        <p:nvSpPr>
          <p:cNvPr id="466" name="Google Shape;466;p52"/>
          <p:cNvSpPr txBox="1"/>
          <p:nvPr>
            <p:ph type="title"/>
          </p:nvPr>
        </p:nvSpPr>
        <p:spPr>
          <a:xfrm>
            <a:off x="720000" y="420150"/>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SOLUTION</a:t>
            </a:r>
            <a:r>
              <a:rPr lang="en"/>
              <a:t> ARCHITECTURE</a:t>
            </a:r>
            <a:endParaRPr/>
          </a:p>
        </p:txBody>
      </p:sp>
      <p:pic>
        <p:nvPicPr>
          <p:cNvPr id="467" name="Google Shape;467;p52"/>
          <p:cNvPicPr preferRelativeResize="0"/>
          <p:nvPr/>
        </p:nvPicPr>
        <p:blipFill rotWithShape="1">
          <a:blip r:embed="rId3">
            <a:alphaModFix/>
          </a:blip>
          <a:srcRect b="0" l="0" r="2353" t="0"/>
          <a:stretch/>
        </p:blipFill>
        <p:spPr>
          <a:xfrm>
            <a:off x="1586525" y="1046085"/>
            <a:ext cx="5970950" cy="3677129"/>
          </a:xfrm>
          <a:prstGeom prst="rect">
            <a:avLst/>
          </a:prstGeom>
          <a:noFill/>
          <a:ln>
            <a:noFill/>
          </a:ln>
        </p:spPr>
      </p:pic>
      <p:sp>
        <p:nvSpPr>
          <p:cNvPr id="468" name="Google Shape;468;p52"/>
          <p:cNvSpPr/>
          <p:nvPr/>
        </p:nvSpPr>
        <p:spPr>
          <a:xfrm>
            <a:off x="1586525" y="1046200"/>
            <a:ext cx="5970900" cy="3677100"/>
          </a:xfrm>
          <a:prstGeom prst="rect">
            <a:avLst/>
          </a:prstGeom>
          <a:solidFill>
            <a:srgbClr val="B9C2FF">
              <a:alpha val="3195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3"/>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solidFill>
                  <a:schemeClr val="accent1"/>
                </a:solidFill>
              </a:rPr>
              <a:t>TECH STACK</a:t>
            </a:r>
            <a:r>
              <a:rPr b="0" lang="en"/>
              <a:t> &amp; FRAMEWORKS</a:t>
            </a:r>
            <a:endParaRPr b="0"/>
          </a:p>
        </p:txBody>
      </p:sp>
      <p:sp>
        <p:nvSpPr>
          <p:cNvPr id="474" name="Google Shape;474;p53"/>
          <p:cNvSpPr txBox="1"/>
          <p:nvPr>
            <p:ph idx="1" type="subTitle"/>
          </p:nvPr>
        </p:nvSpPr>
        <p:spPr>
          <a:xfrm>
            <a:off x="720000" y="3006517"/>
            <a:ext cx="2336400" cy="115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Javascript - React.js</a:t>
            </a:r>
            <a:endParaRPr/>
          </a:p>
          <a:p>
            <a:pPr indent="-317500" lvl="0" marL="457200" rtl="0" algn="l">
              <a:spcBef>
                <a:spcPts val="0"/>
              </a:spcBef>
              <a:spcAft>
                <a:spcPts val="0"/>
              </a:spcAft>
              <a:buSzPts val="1400"/>
              <a:buChar char="●"/>
            </a:pPr>
            <a:r>
              <a:rPr lang="en"/>
              <a:t>Material UI Library</a:t>
            </a:r>
            <a:endParaRPr/>
          </a:p>
        </p:txBody>
      </p:sp>
      <p:sp>
        <p:nvSpPr>
          <p:cNvPr id="475" name="Google Shape;475;p53"/>
          <p:cNvSpPr txBox="1"/>
          <p:nvPr>
            <p:ph idx="3" type="subTitle"/>
          </p:nvPr>
        </p:nvSpPr>
        <p:spPr>
          <a:xfrm>
            <a:off x="3403800" y="3006517"/>
            <a:ext cx="2336400" cy="115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Java - Spring Boot</a:t>
            </a:r>
            <a:endParaRPr/>
          </a:p>
          <a:p>
            <a:pPr indent="-317500" lvl="0" marL="457200" rtl="0" algn="l">
              <a:spcBef>
                <a:spcPts val="0"/>
              </a:spcBef>
              <a:spcAft>
                <a:spcPts val="0"/>
              </a:spcAft>
              <a:buSzPts val="1400"/>
              <a:buChar char="●"/>
            </a:pPr>
            <a:r>
              <a:rPr lang="en"/>
              <a:t>JDBC API</a:t>
            </a:r>
            <a:endParaRPr/>
          </a:p>
        </p:txBody>
      </p:sp>
      <p:sp>
        <p:nvSpPr>
          <p:cNvPr id="476" name="Google Shape;476;p53"/>
          <p:cNvSpPr txBox="1"/>
          <p:nvPr>
            <p:ph idx="5" type="subTitle"/>
          </p:nvPr>
        </p:nvSpPr>
        <p:spPr>
          <a:xfrm>
            <a:off x="6320750" y="2987292"/>
            <a:ext cx="2336400" cy="115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SQL</a:t>
            </a:r>
            <a:endParaRPr>
              <a:solidFill>
                <a:schemeClr val="dk1"/>
              </a:solidFill>
            </a:endParaRPr>
          </a:p>
        </p:txBody>
      </p:sp>
      <p:sp>
        <p:nvSpPr>
          <p:cNvPr id="477" name="Google Shape;477;p53"/>
          <p:cNvSpPr txBox="1"/>
          <p:nvPr>
            <p:ph type="title"/>
          </p:nvPr>
        </p:nvSpPr>
        <p:spPr>
          <a:xfrm>
            <a:off x="720000" y="2285844"/>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478" name="Google Shape;478;p53"/>
          <p:cNvSpPr txBox="1"/>
          <p:nvPr>
            <p:ph idx="2" type="title"/>
          </p:nvPr>
        </p:nvSpPr>
        <p:spPr>
          <a:xfrm>
            <a:off x="3403800" y="2285844"/>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BACK-END</a:t>
            </a:r>
            <a:endParaRPr/>
          </a:p>
        </p:txBody>
      </p:sp>
      <p:sp>
        <p:nvSpPr>
          <p:cNvPr id="479" name="Google Shape;479;p53"/>
          <p:cNvSpPr txBox="1"/>
          <p:nvPr>
            <p:ph idx="4" type="title"/>
          </p:nvPr>
        </p:nvSpPr>
        <p:spPr>
          <a:xfrm>
            <a:off x="6087600" y="2285844"/>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DATABASE</a:t>
            </a:r>
            <a:endParaRPr/>
          </a:p>
        </p:txBody>
      </p:sp>
      <p:cxnSp>
        <p:nvCxnSpPr>
          <p:cNvPr id="480" name="Google Shape;480;p53"/>
          <p:cNvCxnSpPr/>
          <p:nvPr/>
        </p:nvCxnSpPr>
        <p:spPr>
          <a:xfrm>
            <a:off x="1677300" y="2900413"/>
            <a:ext cx="421800" cy="0"/>
          </a:xfrm>
          <a:prstGeom prst="straightConnector1">
            <a:avLst/>
          </a:prstGeom>
          <a:noFill/>
          <a:ln cap="flat" cmpd="sng" w="9525">
            <a:solidFill>
              <a:schemeClr val="lt2"/>
            </a:solidFill>
            <a:prstDash val="solid"/>
            <a:round/>
            <a:headEnd len="med" w="med" type="none"/>
            <a:tailEnd len="med" w="med" type="none"/>
          </a:ln>
        </p:spPr>
      </p:cxnSp>
      <p:cxnSp>
        <p:nvCxnSpPr>
          <p:cNvPr id="481" name="Google Shape;481;p53"/>
          <p:cNvCxnSpPr/>
          <p:nvPr/>
        </p:nvCxnSpPr>
        <p:spPr>
          <a:xfrm>
            <a:off x="4361100" y="2900413"/>
            <a:ext cx="421800" cy="0"/>
          </a:xfrm>
          <a:prstGeom prst="straightConnector1">
            <a:avLst/>
          </a:prstGeom>
          <a:noFill/>
          <a:ln cap="flat" cmpd="sng" w="9525">
            <a:solidFill>
              <a:schemeClr val="lt2"/>
            </a:solidFill>
            <a:prstDash val="solid"/>
            <a:round/>
            <a:headEnd len="med" w="med" type="none"/>
            <a:tailEnd len="med" w="med" type="none"/>
          </a:ln>
        </p:spPr>
      </p:cxnSp>
      <p:cxnSp>
        <p:nvCxnSpPr>
          <p:cNvPr id="482" name="Google Shape;482;p53"/>
          <p:cNvCxnSpPr/>
          <p:nvPr/>
        </p:nvCxnSpPr>
        <p:spPr>
          <a:xfrm>
            <a:off x="7044900" y="2900413"/>
            <a:ext cx="421800" cy="0"/>
          </a:xfrm>
          <a:prstGeom prst="straightConnector1">
            <a:avLst/>
          </a:prstGeom>
          <a:noFill/>
          <a:ln cap="flat" cmpd="sng" w="9525">
            <a:solidFill>
              <a:schemeClr val="lt2"/>
            </a:solidFill>
            <a:prstDash val="solid"/>
            <a:round/>
            <a:headEnd len="med" w="med" type="none"/>
            <a:tailEnd len="med" w="med" type="none"/>
          </a:ln>
        </p:spPr>
      </p:cxnSp>
      <p:grpSp>
        <p:nvGrpSpPr>
          <p:cNvPr id="483" name="Google Shape;483;p53"/>
          <p:cNvGrpSpPr/>
          <p:nvPr/>
        </p:nvGrpSpPr>
        <p:grpSpPr>
          <a:xfrm>
            <a:off x="1574481" y="1626255"/>
            <a:ext cx="627437" cy="572711"/>
            <a:chOff x="1958520" y="2302574"/>
            <a:chExt cx="359213" cy="327807"/>
          </a:xfrm>
        </p:grpSpPr>
        <p:sp>
          <p:nvSpPr>
            <p:cNvPr id="484" name="Google Shape;484;p53"/>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3"/>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3"/>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53"/>
          <p:cNvGrpSpPr/>
          <p:nvPr/>
        </p:nvGrpSpPr>
        <p:grpSpPr>
          <a:xfrm>
            <a:off x="4230908" y="1571410"/>
            <a:ext cx="682110" cy="627566"/>
            <a:chOff x="3095745" y="3805393"/>
            <a:chExt cx="352840" cy="354717"/>
          </a:xfrm>
        </p:grpSpPr>
        <p:sp>
          <p:nvSpPr>
            <p:cNvPr id="488" name="Google Shape;488;p53"/>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3"/>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3"/>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3"/>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3"/>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3"/>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53"/>
          <p:cNvGrpSpPr/>
          <p:nvPr/>
        </p:nvGrpSpPr>
        <p:grpSpPr>
          <a:xfrm>
            <a:off x="6942006" y="1539375"/>
            <a:ext cx="627467" cy="572736"/>
            <a:chOff x="2810958" y="4273923"/>
            <a:chExt cx="353145" cy="361873"/>
          </a:xfrm>
        </p:grpSpPr>
        <p:sp>
          <p:nvSpPr>
            <p:cNvPr id="495" name="Google Shape;495;p53"/>
            <p:cNvSpPr/>
            <p:nvPr/>
          </p:nvSpPr>
          <p:spPr>
            <a:xfrm>
              <a:off x="2886837" y="4273923"/>
              <a:ext cx="53867" cy="169946"/>
            </a:xfrm>
            <a:custGeom>
              <a:rect b="b" l="l" r="r" t="t"/>
              <a:pathLst>
                <a:path extrusionOk="0" h="5335" w="1691">
                  <a:moveTo>
                    <a:pt x="1179" y="346"/>
                  </a:moveTo>
                  <a:cubicBezTo>
                    <a:pt x="1203" y="346"/>
                    <a:pt x="1250" y="382"/>
                    <a:pt x="1250" y="417"/>
                  </a:cubicBezTo>
                  <a:lnTo>
                    <a:pt x="1250" y="644"/>
                  </a:lnTo>
                  <a:lnTo>
                    <a:pt x="464" y="644"/>
                  </a:lnTo>
                  <a:lnTo>
                    <a:pt x="464" y="417"/>
                  </a:lnTo>
                  <a:cubicBezTo>
                    <a:pt x="452" y="382"/>
                    <a:pt x="488" y="346"/>
                    <a:pt x="524" y="346"/>
                  </a:cubicBezTo>
                  <a:close/>
                  <a:moveTo>
                    <a:pt x="1131" y="4275"/>
                  </a:moveTo>
                  <a:lnTo>
                    <a:pt x="845" y="4965"/>
                  </a:lnTo>
                  <a:lnTo>
                    <a:pt x="583" y="4275"/>
                  </a:lnTo>
                  <a:close/>
                  <a:moveTo>
                    <a:pt x="512" y="1"/>
                  </a:moveTo>
                  <a:cubicBezTo>
                    <a:pt x="298" y="1"/>
                    <a:pt x="119" y="179"/>
                    <a:pt x="119" y="405"/>
                  </a:cubicBezTo>
                  <a:lnTo>
                    <a:pt x="119" y="751"/>
                  </a:lnTo>
                  <a:cubicBezTo>
                    <a:pt x="36" y="822"/>
                    <a:pt x="0" y="929"/>
                    <a:pt x="0" y="1036"/>
                  </a:cubicBezTo>
                  <a:lnTo>
                    <a:pt x="0" y="3870"/>
                  </a:lnTo>
                  <a:cubicBezTo>
                    <a:pt x="0" y="4025"/>
                    <a:pt x="71" y="4156"/>
                    <a:pt x="191" y="4215"/>
                  </a:cubicBezTo>
                  <a:lnTo>
                    <a:pt x="560" y="5144"/>
                  </a:lnTo>
                  <a:cubicBezTo>
                    <a:pt x="607" y="5263"/>
                    <a:pt x="726" y="5335"/>
                    <a:pt x="845" y="5335"/>
                  </a:cubicBezTo>
                  <a:cubicBezTo>
                    <a:pt x="976" y="5335"/>
                    <a:pt x="1084" y="5263"/>
                    <a:pt x="1131" y="5144"/>
                  </a:cubicBezTo>
                  <a:lnTo>
                    <a:pt x="1500" y="4215"/>
                  </a:lnTo>
                  <a:cubicBezTo>
                    <a:pt x="1619" y="4144"/>
                    <a:pt x="1691" y="4025"/>
                    <a:pt x="1691" y="3870"/>
                  </a:cubicBezTo>
                  <a:lnTo>
                    <a:pt x="1691" y="3084"/>
                  </a:lnTo>
                  <a:cubicBezTo>
                    <a:pt x="1691" y="3001"/>
                    <a:pt x="1619" y="2918"/>
                    <a:pt x="1524" y="2918"/>
                  </a:cubicBezTo>
                  <a:cubicBezTo>
                    <a:pt x="1441" y="2918"/>
                    <a:pt x="1369" y="3001"/>
                    <a:pt x="1369" y="3084"/>
                  </a:cubicBezTo>
                  <a:lnTo>
                    <a:pt x="1369" y="3870"/>
                  </a:lnTo>
                  <a:cubicBezTo>
                    <a:pt x="1369" y="3906"/>
                    <a:pt x="1334" y="3953"/>
                    <a:pt x="1286" y="3953"/>
                  </a:cubicBezTo>
                  <a:lnTo>
                    <a:pt x="393" y="3953"/>
                  </a:lnTo>
                  <a:cubicBezTo>
                    <a:pt x="369" y="3953"/>
                    <a:pt x="322" y="3918"/>
                    <a:pt x="322" y="3870"/>
                  </a:cubicBezTo>
                  <a:lnTo>
                    <a:pt x="322" y="1036"/>
                  </a:lnTo>
                  <a:cubicBezTo>
                    <a:pt x="322" y="1001"/>
                    <a:pt x="357" y="953"/>
                    <a:pt x="393" y="953"/>
                  </a:cubicBezTo>
                  <a:lnTo>
                    <a:pt x="1286" y="953"/>
                  </a:lnTo>
                  <a:cubicBezTo>
                    <a:pt x="1322" y="953"/>
                    <a:pt x="1369" y="989"/>
                    <a:pt x="1369" y="1036"/>
                  </a:cubicBezTo>
                  <a:lnTo>
                    <a:pt x="1369" y="2358"/>
                  </a:lnTo>
                  <a:cubicBezTo>
                    <a:pt x="1369" y="2441"/>
                    <a:pt x="1441" y="2525"/>
                    <a:pt x="1524" y="2525"/>
                  </a:cubicBezTo>
                  <a:cubicBezTo>
                    <a:pt x="1619" y="2525"/>
                    <a:pt x="1691" y="2441"/>
                    <a:pt x="1691" y="2358"/>
                  </a:cubicBezTo>
                  <a:lnTo>
                    <a:pt x="1691" y="1036"/>
                  </a:lnTo>
                  <a:cubicBezTo>
                    <a:pt x="1691" y="929"/>
                    <a:pt x="1643" y="822"/>
                    <a:pt x="1572" y="751"/>
                  </a:cubicBezTo>
                  <a:lnTo>
                    <a:pt x="1572" y="405"/>
                  </a:lnTo>
                  <a:cubicBezTo>
                    <a:pt x="1572" y="179"/>
                    <a:pt x="1393" y="1"/>
                    <a:pt x="1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3"/>
            <p:cNvSpPr/>
            <p:nvPr/>
          </p:nvSpPr>
          <p:spPr>
            <a:xfrm>
              <a:off x="2815131" y="4273923"/>
              <a:ext cx="57307" cy="279942"/>
            </a:xfrm>
            <a:custGeom>
              <a:rect b="b" l="l" r="r" t="t"/>
              <a:pathLst>
                <a:path extrusionOk="0" h="8788" w="1799">
                  <a:moveTo>
                    <a:pt x="906" y="382"/>
                  </a:moveTo>
                  <a:lnTo>
                    <a:pt x="1251" y="1239"/>
                  </a:lnTo>
                  <a:lnTo>
                    <a:pt x="572" y="1239"/>
                  </a:lnTo>
                  <a:lnTo>
                    <a:pt x="906" y="382"/>
                  </a:lnTo>
                  <a:close/>
                  <a:moveTo>
                    <a:pt x="751" y="1548"/>
                  </a:moveTo>
                  <a:lnTo>
                    <a:pt x="751" y="7466"/>
                  </a:lnTo>
                  <a:lnTo>
                    <a:pt x="346" y="7466"/>
                  </a:lnTo>
                  <a:lnTo>
                    <a:pt x="346" y="1644"/>
                  </a:lnTo>
                  <a:cubicBezTo>
                    <a:pt x="346" y="1596"/>
                    <a:pt x="394" y="1548"/>
                    <a:pt x="429" y="1548"/>
                  </a:cubicBezTo>
                  <a:close/>
                  <a:moveTo>
                    <a:pt x="1382" y="1572"/>
                  </a:moveTo>
                  <a:cubicBezTo>
                    <a:pt x="1430" y="1572"/>
                    <a:pt x="1477" y="1608"/>
                    <a:pt x="1477" y="1656"/>
                  </a:cubicBezTo>
                  <a:lnTo>
                    <a:pt x="1477" y="7478"/>
                  </a:lnTo>
                  <a:lnTo>
                    <a:pt x="1072" y="7478"/>
                  </a:lnTo>
                  <a:lnTo>
                    <a:pt x="1072" y="1572"/>
                  </a:lnTo>
                  <a:close/>
                  <a:moveTo>
                    <a:pt x="1489" y="7787"/>
                  </a:moveTo>
                  <a:lnTo>
                    <a:pt x="1489" y="8359"/>
                  </a:lnTo>
                  <a:cubicBezTo>
                    <a:pt x="1477" y="8418"/>
                    <a:pt x="1441" y="8442"/>
                    <a:pt x="1382" y="8442"/>
                  </a:cubicBezTo>
                  <a:lnTo>
                    <a:pt x="429" y="8442"/>
                  </a:lnTo>
                  <a:cubicBezTo>
                    <a:pt x="394" y="8442"/>
                    <a:pt x="346" y="8394"/>
                    <a:pt x="346" y="8359"/>
                  </a:cubicBezTo>
                  <a:lnTo>
                    <a:pt x="346" y="7787"/>
                  </a:lnTo>
                  <a:close/>
                  <a:moveTo>
                    <a:pt x="906" y="1"/>
                  </a:moveTo>
                  <a:cubicBezTo>
                    <a:pt x="775" y="1"/>
                    <a:pt x="656" y="84"/>
                    <a:pt x="608" y="215"/>
                  </a:cubicBezTo>
                  <a:lnTo>
                    <a:pt x="179" y="1310"/>
                  </a:lnTo>
                  <a:cubicBezTo>
                    <a:pt x="72" y="1394"/>
                    <a:pt x="13" y="1513"/>
                    <a:pt x="13" y="1656"/>
                  </a:cubicBezTo>
                  <a:lnTo>
                    <a:pt x="13" y="8371"/>
                  </a:lnTo>
                  <a:cubicBezTo>
                    <a:pt x="1" y="8597"/>
                    <a:pt x="191" y="8787"/>
                    <a:pt x="429" y="8787"/>
                  </a:cubicBezTo>
                  <a:lnTo>
                    <a:pt x="1382" y="8787"/>
                  </a:lnTo>
                  <a:cubicBezTo>
                    <a:pt x="1620" y="8787"/>
                    <a:pt x="1799" y="8597"/>
                    <a:pt x="1799" y="8371"/>
                  </a:cubicBezTo>
                  <a:lnTo>
                    <a:pt x="1799" y="1656"/>
                  </a:lnTo>
                  <a:cubicBezTo>
                    <a:pt x="1799" y="1525"/>
                    <a:pt x="1727" y="1394"/>
                    <a:pt x="1632" y="1310"/>
                  </a:cubicBezTo>
                  <a:lnTo>
                    <a:pt x="1203" y="215"/>
                  </a:lnTo>
                  <a:cubicBezTo>
                    <a:pt x="1168" y="96"/>
                    <a:pt x="1037" y="1"/>
                    <a:pt x="9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3"/>
            <p:cNvSpPr/>
            <p:nvPr/>
          </p:nvSpPr>
          <p:spPr>
            <a:xfrm>
              <a:off x="2883396" y="4463173"/>
              <a:ext cx="60333" cy="90691"/>
            </a:xfrm>
            <a:custGeom>
              <a:rect b="b" l="l" r="r" t="t"/>
              <a:pathLst>
                <a:path extrusionOk="0" h="2847" w="1894">
                  <a:moveTo>
                    <a:pt x="1322" y="310"/>
                  </a:moveTo>
                  <a:cubicBezTo>
                    <a:pt x="1370" y="310"/>
                    <a:pt x="1418" y="358"/>
                    <a:pt x="1418" y="406"/>
                  </a:cubicBezTo>
                  <a:lnTo>
                    <a:pt x="1418" y="584"/>
                  </a:lnTo>
                  <a:lnTo>
                    <a:pt x="513" y="584"/>
                  </a:lnTo>
                  <a:lnTo>
                    <a:pt x="513" y="406"/>
                  </a:lnTo>
                  <a:cubicBezTo>
                    <a:pt x="513" y="358"/>
                    <a:pt x="537" y="310"/>
                    <a:pt x="596" y="310"/>
                  </a:cubicBezTo>
                  <a:close/>
                  <a:moveTo>
                    <a:pt x="1477" y="929"/>
                  </a:moveTo>
                  <a:cubicBezTo>
                    <a:pt x="1513" y="929"/>
                    <a:pt x="1561" y="965"/>
                    <a:pt x="1561" y="1013"/>
                  </a:cubicBezTo>
                  <a:lnTo>
                    <a:pt x="1561" y="2418"/>
                  </a:lnTo>
                  <a:cubicBezTo>
                    <a:pt x="1561" y="2453"/>
                    <a:pt x="1525" y="2501"/>
                    <a:pt x="1477" y="2501"/>
                  </a:cubicBezTo>
                  <a:lnTo>
                    <a:pt x="430" y="2501"/>
                  </a:lnTo>
                  <a:cubicBezTo>
                    <a:pt x="394" y="2501"/>
                    <a:pt x="346" y="2453"/>
                    <a:pt x="346" y="2418"/>
                  </a:cubicBezTo>
                  <a:lnTo>
                    <a:pt x="346" y="1013"/>
                  </a:lnTo>
                  <a:cubicBezTo>
                    <a:pt x="346" y="965"/>
                    <a:pt x="382" y="929"/>
                    <a:pt x="430" y="929"/>
                  </a:cubicBezTo>
                  <a:close/>
                  <a:moveTo>
                    <a:pt x="596" y="1"/>
                  </a:moveTo>
                  <a:cubicBezTo>
                    <a:pt x="358" y="1"/>
                    <a:pt x="179" y="191"/>
                    <a:pt x="179" y="418"/>
                  </a:cubicBezTo>
                  <a:lnTo>
                    <a:pt x="179" y="691"/>
                  </a:lnTo>
                  <a:cubicBezTo>
                    <a:pt x="72" y="763"/>
                    <a:pt x="13" y="882"/>
                    <a:pt x="13" y="1013"/>
                  </a:cubicBezTo>
                  <a:lnTo>
                    <a:pt x="13" y="2430"/>
                  </a:lnTo>
                  <a:cubicBezTo>
                    <a:pt x="1" y="2656"/>
                    <a:pt x="191" y="2846"/>
                    <a:pt x="430" y="2846"/>
                  </a:cubicBezTo>
                  <a:lnTo>
                    <a:pt x="1477" y="2846"/>
                  </a:lnTo>
                  <a:cubicBezTo>
                    <a:pt x="1715" y="2846"/>
                    <a:pt x="1894" y="2656"/>
                    <a:pt x="1894" y="2430"/>
                  </a:cubicBezTo>
                  <a:lnTo>
                    <a:pt x="1894" y="1013"/>
                  </a:lnTo>
                  <a:cubicBezTo>
                    <a:pt x="1894" y="882"/>
                    <a:pt x="1834" y="763"/>
                    <a:pt x="1727" y="691"/>
                  </a:cubicBezTo>
                  <a:lnTo>
                    <a:pt x="1727" y="418"/>
                  </a:lnTo>
                  <a:cubicBezTo>
                    <a:pt x="1727" y="179"/>
                    <a:pt x="1537" y="1"/>
                    <a:pt x="1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3"/>
            <p:cNvSpPr/>
            <p:nvPr/>
          </p:nvSpPr>
          <p:spPr>
            <a:xfrm>
              <a:off x="2955835" y="4273923"/>
              <a:ext cx="202948" cy="281439"/>
            </a:xfrm>
            <a:custGeom>
              <a:rect b="b" l="l" r="r" t="t"/>
              <a:pathLst>
                <a:path extrusionOk="0" h="8835" w="6371">
                  <a:moveTo>
                    <a:pt x="5692" y="524"/>
                  </a:moveTo>
                  <a:cubicBezTo>
                    <a:pt x="5883" y="524"/>
                    <a:pt x="6037" y="679"/>
                    <a:pt x="6037" y="870"/>
                  </a:cubicBezTo>
                  <a:lnTo>
                    <a:pt x="6037" y="7966"/>
                  </a:lnTo>
                  <a:cubicBezTo>
                    <a:pt x="6037" y="8156"/>
                    <a:pt x="5883" y="8311"/>
                    <a:pt x="5692" y="8311"/>
                  </a:cubicBezTo>
                  <a:lnTo>
                    <a:pt x="1811" y="8311"/>
                  </a:lnTo>
                  <a:lnTo>
                    <a:pt x="1811" y="524"/>
                  </a:lnTo>
                  <a:close/>
                  <a:moveTo>
                    <a:pt x="1465" y="346"/>
                  </a:moveTo>
                  <a:lnTo>
                    <a:pt x="1465" y="8490"/>
                  </a:lnTo>
                  <a:lnTo>
                    <a:pt x="1227" y="8490"/>
                  </a:lnTo>
                  <a:lnTo>
                    <a:pt x="1227" y="346"/>
                  </a:lnTo>
                  <a:close/>
                  <a:moveTo>
                    <a:pt x="1215" y="1"/>
                  </a:moveTo>
                  <a:cubicBezTo>
                    <a:pt x="1096" y="1"/>
                    <a:pt x="965" y="72"/>
                    <a:pt x="930" y="179"/>
                  </a:cubicBezTo>
                  <a:lnTo>
                    <a:pt x="418" y="179"/>
                  </a:lnTo>
                  <a:cubicBezTo>
                    <a:pt x="180" y="179"/>
                    <a:pt x="1" y="370"/>
                    <a:pt x="1" y="596"/>
                  </a:cubicBezTo>
                  <a:lnTo>
                    <a:pt x="1" y="2358"/>
                  </a:lnTo>
                  <a:cubicBezTo>
                    <a:pt x="1" y="2441"/>
                    <a:pt x="84" y="2513"/>
                    <a:pt x="168" y="2513"/>
                  </a:cubicBezTo>
                  <a:cubicBezTo>
                    <a:pt x="263" y="2513"/>
                    <a:pt x="334" y="2441"/>
                    <a:pt x="334" y="2358"/>
                  </a:cubicBezTo>
                  <a:lnTo>
                    <a:pt x="334" y="596"/>
                  </a:lnTo>
                  <a:cubicBezTo>
                    <a:pt x="334" y="548"/>
                    <a:pt x="382" y="513"/>
                    <a:pt x="418" y="513"/>
                  </a:cubicBezTo>
                  <a:lnTo>
                    <a:pt x="882" y="513"/>
                  </a:lnTo>
                  <a:lnTo>
                    <a:pt x="882" y="8287"/>
                  </a:lnTo>
                  <a:lnTo>
                    <a:pt x="418" y="8287"/>
                  </a:lnTo>
                  <a:cubicBezTo>
                    <a:pt x="382" y="8287"/>
                    <a:pt x="334" y="8252"/>
                    <a:pt x="334" y="8204"/>
                  </a:cubicBezTo>
                  <a:lnTo>
                    <a:pt x="334" y="3072"/>
                  </a:lnTo>
                  <a:cubicBezTo>
                    <a:pt x="334" y="2977"/>
                    <a:pt x="263" y="2906"/>
                    <a:pt x="168" y="2906"/>
                  </a:cubicBezTo>
                  <a:cubicBezTo>
                    <a:pt x="84" y="2906"/>
                    <a:pt x="1" y="2977"/>
                    <a:pt x="1" y="3072"/>
                  </a:cubicBezTo>
                  <a:lnTo>
                    <a:pt x="1" y="8204"/>
                  </a:lnTo>
                  <a:cubicBezTo>
                    <a:pt x="1" y="8454"/>
                    <a:pt x="203" y="8656"/>
                    <a:pt x="418" y="8656"/>
                  </a:cubicBezTo>
                  <a:lnTo>
                    <a:pt x="930" y="8656"/>
                  </a:lnTo>
                  <a:cubicBezTo>
                    <a:pt x="989" y="8752"/>
                    <a:pt x="1096" y="8835"/>
                    <a:pt x="1215" y="8835"/>
                  </a:cubicBezTo>
                  <a:lnTo>
                    <a:pt x="1477" y="8835"/>
                  </a:lnTo>
                  <a:cubicBezTo>
                    <a:pt x="1596" y="8835"/>
                    <a:pt x="1715" y="8752"/>
                    <a:pt x="1763" y="8656"/>
                  </a:cubicBezTo>
                  <a:lnTo>
                    <a:pt x="5692" y="8656"/>
                  </a:lnTo>
                  <a:cubicBezTo>
                    <a:pt x="6061" y="8656"/>
                    <a:pt x="6371" y="8359"/>
                    <a:pt x="6371" y="7966"/>
                  </a:cubicBezTo>
                  <a:lnTo>
                    <a:pt x="6371" y="870"/>
                  </a:lnTo>
                  <a:cubicBezTo>
                    <a:pt x="6371" y="489"/>
                    <a:pt x="6073" y="179"/>
                    <a:pt x="5692" y="179"/>
                  </a:cubicBezTo>
                  <a:lnTo>
                    <a:pt x="1763" y="179"/>
                  </a:lnTo>
                  <a:cubicBezTo>
                    <a:pt x="1704" y="72"/>
                    <a:pt x="1596" y="1"/>
                    <a:pt x="1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3"/>
            <p:cNvSpPr/>
            <p:nvPr/>
          </p:nvSpPr>
          <p:spPr>
            <a:xfrm>
              <a:off x="3098067" y="4511720"/>
              <a:ext cx="29243" cy="10289"/>
            </a:xfrm>
            <a:custGeom>
              <a:rect b="b" l="l" r="r" t="t"/>
              <a:pathLst>
                <a:path extrusionOk="0" h="323" w="918">
                  <a:moveTo>
                    <a:pt x="168" y="1"/>
                  </a:moveTo>
                  <a:cubicBezTo>
                    <a:pt x="72" y="1"/>
                    <a:pt x="1" y="72"/>
                    <a:pt x="1" y="156"/>
                  </a:cubicBezTo>
                  <a:cubicBezTo>
                    <a:pt x="1" y="251"/>
                    <a:pt x="72" y="322"/>
                    <a:pt x="168" y="322"/>
                  </a:cubicBezTo>
                  <a:lnTo>
                    <a:pt x="751" y="322"/>
                  </a:lnTo>
                  <a:cubicBezTo>
                    <a:pt x="834" y="322"/>
                    <a:pt x="918" y="251"/>
                    <a:pt x="918" y="156"/>
                  </a:cubicBezTo>
                  <a:cubicBezTo>
                    <a:pt x="918" y="72"/>
                    <a:pt x="834" y="1"/>
                    <a:pt x="7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3"/>
            <p:cNvSpPr/>
            <p:nvPr/>
          </p:nvSpPr>
          <p:spPr>
            <a:xfrm>
              <a:off x="3115906" y="4497704"/>
              <a:ext cx="10257" cy="10640"/>
            </a:xfrm>
            <a:custGeom>
              <a:rect b="b" l="l" r="r" t="t"/>
              <a:pathLst>
                <a:path extrusionOk="0" h="334" w="322">
                  <a:moveTo>
                    <a:pt x="155" y="0"/>
                  </a:moveTo>
                  <a:cubicBezTo>
                    <a:pt x="72" y="0"/>
                    <a:pt x="0" y="84"/>
                    <a:pt x="0" y="167"/>
                  </a:cubicBezTo>
                  <a:cubicBezTo>
                    <a:pt x="0" y="262"/>
                    <a:pt x="72" y="334"/>
                    <a:pt x="155" y="334"/>
                  </a:cubicBezTo>
                  <a:cubicBezTo>
                    <a:pt x="250" y="334"/>
                    <a:pt x="322" y="262"/>
                    <a:pt x="322" y="167"/>
                  </a:cubicBezTo>
                  <a:cubicBezTo>
                    <a:pt x="322" y="84"/>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3"/>
            <p:cNvSpPr/>
            <p:nvPr/>
          </p:nvSpPr>
          <p:spPr>
            <a:xfrm>
              <a:off x="2810958" y="4563676"/>
              <a:ext cx="353145" cy="72120"/>
            </a:xfrm>
            <a:custGeom>
              <a:rect b="b" l="l" r="r" t="t"/>
              <a:pathLst>
                <a:path extrusionOk="0" h="2264" w="11086">
                  <a:moveTo>
                    <a:pt x="418" y="1"/>
                  </a:moveTo>
                  <a:cubicBezTo>
                    <a:pt x="179" y="1"/>
                    <a:pt x="1" y="191"/>
                    <a:pt x="1" y="418"/>
                  </a:cubicBezTo>
                  <a:lnTo>
                    <a:pt x="1" y="1846"/>
                  </a:lnTo>
                  <a:cubicBezTo>
                    <a:pt x="1" y="2085"/>
                    <a:pt x="191" y="2263"/>
                    <a:pt x="418" y="2263"/>
                  </a:cubicBezTo>
                  <a:lnTo>
                    <a:pt x="8442" y="2263"/>
                  </a:lnTo>
                  <a:cubicBezTo>
                    <a:pt x="8526" y="2263"/>
                    <a:pt x="8597" y="2192"/>
                    <a:pt x="8597" y="2096"/>
                  </a:cubicBezTo>
                  <a:cubicBezTo>
                    <a:pt x="8597" y="2013"/>
                    <a:pt x="8526" y="1930"/>
                    <a:pt x="8442" y="1930"/>
                  </a:cubicBezTo>
                  <a:lnTo>
                    <a:pt x="418" y="1930"/>
                  </a:lnTo>
                  <a:cubicBezTo>
                    <a:pt x="370" y="1930"/>
                    <a:pt x="322" y="1894"/>
                    <a:pt x="322" y="1846"/>
                  </a:cubicBezTo>
                  <a:lnTo>
                    <a:pt x="322" y="418"/>
                  </a:lnTo>
                  <a:cubicBezTo>
                    <a:pt x="322" y="370"/>
                    <a:pt x="370" y="322"/>
                    <a:pt x="418" y="322"/>
                  </a:cubicBezTo>
                  <a:lnTo>
                    <a:pt x="1037" y="322"/>
                  </a:lnTo>
                  <a:lnTo>
                    <a:pt x="1037" y="584"/>
                  </a:lnTo>
                  <a:cubicBezTo>
                    <a:pt x="1037" y="668"/>
                    <a:pt x="1120" y="739"/>
                    <a:pt x="1203" y="739"/>
                  </a:cubicBezTo>
                  <a:cubicBezTo>
                    <a:pt x="1299" y="739"/>
                    <a:pt x="1370" y="668"/>
                    <a:pt x="1370" y="584"/>
                  </a:cubicBezTo>
                  <a:lnTo>
                    <a:pt x="1370" y="322"/>
                  </a:lnTo>
                  <a:lnTo>
                    <a:pt x="1834" y="322"/>
                  </a:lnTo>
                  <a:lnTo>
                    <a:pt x="1834" y="584"/>
                  </a:lnTo>
                  <a:cubicBezTo>
                    <a:pt x="1834" y="668"/>
                    <a:pt x="1906" y="739"/>
                    <a:pt x="1989" y="739"/>
                  </a:cubicBezTo>
                  <a:cubicBezTo>
                    <a:pt x="2084" y="739"/>
                    <a:pt x="2156" y="668"/>
                    <a:pt x="2156" y="584"/>
                  </a:cubicBezTo>
                  <a:lnTo>
                    <a:pt x="2156" y="322"/>
                  </a:lnTo>
                  <a:lnTo>
                    <a:pt x="2620" y="322"/>
                  </a:lnTo>
                  <a:lnTo>
                    <a:pt x="2620" y="584"/>
                  </a:lnTo>
                  <a:cubicBezTo>
                    <a:pt x="2620" y="668"/>
                    <a:pt x="2692" y="739"/>
                    <a:pt x="2787" y="739"/>
                  </a:cubicBezTo>
                  <a:cubicBezTo>
                    <a:pt x="2870" y="739"/>
                    <a:pt x="2942" y="668"/>
                    <a:pt x="2942" y="584"/>
                  </a:cubicBezTo>
                  <a:lnTo>
                    <a:pt x="2942" y="322"/>
                  </a:lnTo>
                  <a:lnTo>
                    <a:pt x="3406" y="322"/>
                  </a:lnTo>
                  <a:lnTo>
                    <a:pt x="3406" y="584"/>
                  </a:lnTo>
                  <a:cubicBezTo>
                    <a:pt x="3406" y="668"/>
                    <a:pt x="3477" y="739"/>
                    <a:pt x="3573" y="739"/>
                  </a:cubicBezTo>
                  <a:cubicBezTo>
                    <a:pt x="3656" y="739"/>
                    <a:pt x="3739" y="668"/>
                    <a:pt x="3739" y="584"/>
                  </a:cubicBezTo>
                  <a:lnTo>
                    <a:pt x="3739" y="322"/>
                  </a:lnTo>
                  <a:lnTo>
                    <a:pt x="4192" y="322"/>
                  </a:lnTo>
                  <a:lnTo>
                    <a:pt x="4192" y="584"/>
                  </a:lnTo>
                  <a:cubicBezTo>
                    <a:pt x="4192" y="668"/>
                    <a:pt x="4275" y="739"/>
                    <a:pt x="4358" y="739"/>
                  </a:cubicBezTo>
                  <a:cubicBezTo>
                    <a:pt x="4454" y="739"/>
                    <a:pt x="4525" y="668"/>
                    <a:pt x="4525" y="584"/>
                  </a:cubicBezTo>
                  <a:lnTo>
                    <a:pt x="4525" y="322"/>
                  </a:lnTo>
                  <a:lnTo>
                    <a:pt x="4990" y="322"/>
                  </a:lnTo>
                  <a:lnTo>
                    <a:pt x="4990" y="584"/>
                  </a:lnTo>
                  <a:cubicBezTo>
                    <a:pt x="4990" y="668"/>
                    <a:pt x="5061" y="739"/>
                    <a:pt x="5144" y="739"/>
                  </a:cubicBezTo>
                  <a:cubicBezTo>
                    <a:pt x="5240" y="739"/>
                    <a:pt x="5311" y="668"/>
                    <a:pt x="5311" y="584"/>
                  </a:cubicBezTo>
                  <a:lnTo>
                    <a:pt x="5311" y="322"/>
                  </a:lnTo>
                  <a:lnTo>
                    <a:pt x="5775" y="322"/>
                  </a:lnTo>
                  <a:lnTo>
                    <a:pt x="5775" y="584"/>
                  </a:lnTo>
                  <a:cubicBezTo>
                    <a:pt x="5775" y="668"/>
                    <a:pt x="5847" y="739"/>
                    <a:pt x="5942" y="739"/>
                  </a:cubicBezTo>
                  <a:cubicBezTo>
                    <a:pt x="6025" y="739"/>
                    <a:pt x="6097" y="668"/>
                    <a:pt x="6097" y="584"/>
                  </a:cubicBezTo>
                  <a:lnTo>
                    <a:pt x="6097" y="322"/>
                  </a:lnTo>
                  <a:lnTo>
                    <a:pt x="6561" y="322"/>
                  </a:lnTo>
                  <a:lnTo>
                    <a:pt x="6561" y="584"/>
                  </a:lnTo>
                  <a:cubicBezTo>
                    <a:pt x="6561" y="668"/>
                    <a:pt x="6633" y="739"/>
                    <a:pt x="6728" y="739"/>
                  </a:cubicBezTo>
                  <a:cubicBezTo>
                    <a:pt x="6811" y="739"/>
                    <a:pt x="6895" y="668"/>
                    <a:pt x="6895" y="584"/>
                  </a:cubicBezTo>
                  <a:lnTo>
                    <a:pt x="6895" y="322"/>
                  </a:lnTo>
                  <a:lnTo>
                    <a:pt x="7347" y="322"/>
                  </a:lnTo>
                  <a:lnTo>
                    <a:pt x="7347" y="584"/>
                  </a:lnTo>
                  <a:cubicBezTo>
                    <a:pt x="7347" y="668"/>
                    <a:pt x="7430" y="739"/>
                    <a:pt x="7514" y="739"/>
                  </a:cubicBezTo>
                  <a:cubicBezTo>
                    <a:pt x="7609" y="739"/>
                    <a:pt x="7680" y="668"/>
                    <a:pt x="7680" y="584"/>
                  </a:cubicBezTo>
                  <a:lnTo>
                    <a:pt x="7680" y="322"/>
                  </a:lnTo>
                  <a:lnTo>
                    <a:pt x="8145" y="322"/>
                  </a:lnTo>
                  <a:lnTo>
                    <a:pt x="8145" y="584"/>
                  </a:lnTo>
                  <a:cubicBezTo>
                    <a:pt x="8145" y="668"/>
                    <a:pt x="8216" y="739"/>
                    <a:pt x="8299" y="739"/>
                  </a:cubicBezTo>
                  <a:cubicBezTo>
                    <a:pt x="8395" y="739"/>
                    <a:pt x="8466" y="668"/>
                    <a:pt x="8466" y="584"/>
                  </a:cubicBezTo>
                  <a:lnTo>
                    <a:pt x="8466" y="322"/>
                  </a:lnTo>
                  <a:lnTo>
                    <a:pt x="8930" y="322"/>
                  </a:lnTo>
                  <a:lnTo>
                    <a:pt x="8930" y="584"/>
                  </a:lnTo>
                  <a:cubicBezTo>
                    <a:pt x="8930" y="668"/>
                    <a:pt x="9002" y="739"/>
                    <a:pt x="9097" y="739"/>
                  </a:cubicBezTo>
                  <a:cubicBezTo>
                    <a:pt x="9181" y="739"/>
                    <a:pt x="9252" y="668"/>
                    <a:pt x="9252" y="584"/>
                  </a:cubicBezTo>
                  <a:lnTo>
                    <a:pt x="9252" y="322"/>
                  </a:lnTo>
                  <a:lnTo>
                    <a:pt x="9716" y="322"/>
                  </a:lnTo>
                  <a:lnTo>
                    <a:pt x="9716" y="584"/>
                  </a:lnTo>
                  <a:cubicBezTo>
                    <a:pt x="9716" y="668"/>
                    <a:pt x="9788" y="739"/>
                    <a:pt x="9883" y="739"/>
                  </a:cubicBezTo>
                  <a:cubicBezTo>
                    <a:pt x="9966" y="739"/>
                    <a:pt x="10050" y="668"/>
                    <a:pt x="10050" y="584"/>
                  </a:cubicBezTo>
                  <a:lnTo>
                    <a:pt x="10050" y="322"/>
                  </a:lnTo>
                  <a:lnTo>
                    <a:pt x="10669" y="322"/>
                  </a:lnTo>
                  <a:cubicBezTo>
                    <a:pt x="10716" y="322"/>
                    <a:pt x="10764" y="370"/>
                    <a:pt x="10764" y="418"/>
                  </a:cubicBezTo>
                  <a:lnTo>
                    <a:pt x="10764" y="1846"/>
                  </a:lnTo>
                  <a:cubicBezTo>
                    <a:pt x="10764" y="1894"/>
                    <a:pt x="10716" y="1930"/>
                    <a:pt x="10669" y="1930"/>
                  </a:cubicBezTo>
                  <a:lnTo>
                    <a:pt x="9192" y="1930"/>
                  </a:lnTo>
                  <a:cubicBezTo>
                    <a:pt x="9109" y="1930"/>
                    <a:pt x="9038" y="2013"/>
                    <a:pt x="9038" y="2096"/>
                  </a:cubicBezTo>
                  <a:cubicBezTo>
                    <a:pt x="9038" y="2192"/>
                    <a:pt x="9109" y="2263"/>
                    <a:pt x="9192" y="2263"/>
                  </a:cubicBezTo>
                  <a:lnTo>
                    <a:pt x="10669" y="2263"/>
                  </a:lnTo>
                  <a:cubicBezTo>
                    <a:pt x="10907" y="2263"/>
                    <a:pt x="11086" y="2073"/>
                    <a:pt x="11086" y="1846"/>
                  </a:cubicBezTo>
                  <a:lnTo>
                    <a:pt x="11086" y="418"/>
                  </a:lnTo>
                  <a:cubicBezTo>
                    <a:pt x="11062" y="191"/>
                    <a:pt x="10883" y="1"/>
                    <a:pt x="106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4"/>
          <p:cNvSpPr txBox="1"/>
          <p:nvPr>
            <p:ph idx="6" type="title"/>
          </p:nvPr>
        </p:nvSpPr>
        <p:spPr>
          <a:xfrm>
            <a:off x="720000" y="1692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solidFill>
                  <a:schemeClr val="accent1"/>
                </a:solidFill>
              </a:rPr>
              <a:t>APP</a:t>
            </a:r>
            <a:r>
              <a:rPr b="0" lang="en"/>
              <a:t> DEMONSTRATION VIDEO</a:t>
            </a:r>
            <a:endParaRPr b="0"/>
          </a:p>
        </p:txBody>
      </p:sp>
      <p:pic>
        <p:nvPicPr>
          <p:cNvPr id="507" name="Google Shape;507;p54" title="React App - Google Chrome 2022-08-28 16-59-33.mp4">
            <a:hlinkClick r:id="rId3"/>
          </p:cNvPr>
          <p:cNvPicPr preferRelativeResize="0"/>
          <p:nvPr/>
        </p:nvPicPr>
        <p:blipFill>
          <a:blip r:embed="rId4">
            <a:alphaModFix/>
          </a:blip>
          <a:stretch>
            <a:fillRect/>
          </a:stretch>
        </p:blipFill>
        <p:spPr>
          <a:xfrm>
            <a:off x="677425" y="741925"/>
            <a:ext cx="7789150" cy="4139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inimalist Aesthetics Business Plan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